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32"/>
  </p:notesMasterIdLst>
  <p:handoutMasterIdLst>
    <p:handoutMasterId r:id="rId133"/>
  </p:handoutMasterIdLst>
  <p:sldIdLst>
    <p:sldId id="302" r:id="rId2"/>
    <p:sldId id="313" r:id="rId3"/>
    <p:sldId id="349" r:id="rId4"/>
    <p:sldId id="350" r:id="rId5"/>
    <p:sldId id="312" r:id="rId6"/>
    <p:sldId id="352" r:id="rId7"/>
    <p:sldId id="497" r:id="rId8"/>
    <p:sldId id="353" r:id="rId9"/>
    <p:sldId id="351" r:id="rId10"/>
    <p:sldId id="354" r:id="rId11"/>
    <p:sldId id="402" r:id="rId12"/>
    <p:sldId id="401" r:id="rId13"/>
    <p:sldId id="356" r:id="rId14"/>
    <p:sldId id="400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6" r:id="rId43"/>
    <p:sldId id="387" r:id="rId44"/>
    <p:sldId id="388" r:id="rId45"/>
    <p:sldId id="389" r:id="rId46"/>
    <p:sldId id="390" r:id="rId47"/>
    <p:sldId id="391" r:id="rId48"/>
    <p:sldId id="443" r:id="rId49"/>
    <p:sldId id="444" r:id="rId50"/>
    <p:sldId id="392" r:id="rId51"/>
    <p:sldId id="403" r:id="rId52"/>
    <p:sldId id="404" r:id="rId53"/>
    <p:sldId id="394" r:id="rId54"/>
    <p:sldId id="395" r:id="rId55"/>
    <p:sldId id="405" r:id="rId56"/>
    <p:sldId id="406" r:id="rId57"/>
    <p:sldId id="407" r:id="rId58"/>
    <p:sldId id="348" r:id="rId59"/>
    <p:sldId id="410" r:id="rId60"/>
    <p:sldId id="319" r:id="rId61"/>
    <p:sldId id="411" r:id="rId62"/>
    <p:sldId id="316" r:id="rId63"/>
    <p:sldId id="317" r:id="rId64"/>
    <p:sldId id="320" r:id="rId65"/>
    <p:sldId id="412" r:id="rId66"/>
    <p:sldId id="413" r:id="rId67"/>
    <p:sldId id="414" r:id="rId68"/>
    <p:sldId id="324" r:id="rId69"/>
    <p:sldId id="498" r:id="rId70"/>
    <p:sldId id="331" r:id="rId71"/>
    <p:sldId id="328" r:id="rId72"/>
    <p:sldId id="329" r:id="rId73"/>
    <p:sldId id="332" r:id="rId74"/>
    <p:sldId id="333" r:id="rId75"/>
    <p:sldId id="334" r:id="rId76"/>
    <p:sldId id="330" r:id="rId77"/>
    <p:sldId id="415" r:id="rId78"/>
    <p:sldId id="417" r:id="rId79"/>
    <p:sldId id="416" r:id="rId80"/>
    <p:sldId id="421" r:id="rId81"/>
    <p:sldId id="434" r:id="rId82"/>
    <p:sldId id="428" r:id="rId83"/>
    <p:sldId id="429" r:id="rId84"/>
    <p:sldId id="436" r:id="rId85"/>
    <p:sldId id="437" r:id="rId86"/>
    <p:sldId id="423" r:id="rId87"/>
    <p:sldId id="424" r:id="rId88"/>
    <p:sldId id="425" r:id="rId89"/>
    <p:sldId id="426" r:id="rId90"/>
    <p:sldId id="427" r:id="rId91"/>
    <p:sldId id="422" r:id="rId92"/>
    <p:sldId id="430" r:id="rId93"/>
    <p:sldId id="438" r:id="rId94"/>
    <p:sldId id="439" r:id="rId95"/>
    <p:sldId id="432" r:id="rId96"/>
    <p:sldId id="440" r:id="rId97"/>
    <p:sldId id="441" r:id="rId98"/>
    <p:sldId id="442" r:id="rId99"/>
    <p:sldId id="433" r:id="rId100"/>
    <p:sldId id="435" r:id="rId101"/>
    <p:sldId id="420" r:id="rId102"/>
    <p:sldId id="448" r:id="rId103"/>
    <p:sldId id="493" r:id="rId104"/>
    <p:sldId id="450" r:id="rId105"/>
    <p:sldId id="451" r:id="rId106"/>
    <p:sldId id="452" r:id="rId107"/>
    <p:sldId id="453" r:id="rId108"/>
    <p:sldId id="454" r:id="rId109"/>
    <p:sldId id="455" r:id="rId110"/>
    <p:sldId id="456" r:id="rId111"/>
    <p:sldId id="457" r:id="rId112"/>
    <p:sldId id="458" r:id="rId113"/>
    <p:sldId id="461" r:id="rId114"/>
    <p:sldId id="462" r:id="rId115"/>
    <p:sldId id="463" r:id="rId116"/>
    <p:sldId id="464" r:id="rId117"/>
    <p:sldId id="465" r:id="rId118"/>
    <p:sldId id="466" r:id="rId119"/>
    <p:sldId id="467" r:id="rId120"/>
    <p:sldId id="468" r:id="rId121"/>
    <p:sldId id="469" r:id="rId122"/>
    <p:sldId id="495" r:id="rId123"/>
    <p:sldId id="496" r:id="rId124"/>
    <p:sldId id="470" r:id="rId125"/>
    <p:sldId id="471" r:id="rId126"/>
    <p:sldId id="472" r:id="rId127"/>
    <p:sldId id="494" r:id="rId128"/>
    <p:sldId id="419" r:id="rId129"/>
    <p:sldId id="408" r:id="rId130"/>
    <p:sldId id="409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50"/>
            <p14:sldId id="312"/>
            <p14:sldId id="352"/>
            <p14:sldId id="497"/>
            <p14:sldId id="353"/>
            <p14:sldId id="351"/>
            <p14:sldId id="354"/>
            <p14:sldId id="402"/>
            <p14:sldId id="401"/>
            <p14:sldId id="356"/>
            <p14:sldId id="400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443"/>
            <p14:sldId id="444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498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430"/>
            <p14:sldId id="438"/>
            <p14:sldId id="439"/>
            <p14:sldId id="432"/>
            <p14:sldId id="440"/>
            <p14:sldId id="441"/>
            <p14:sldId id="442"/>
            <p14:sldId id="433"/>
            <p14:sldId id="435"/>
            <p14:sldId id="420"/>
            <p14:sldId id="448"/>
            <p14:sldId id="493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95"/>
            <p14:sldId id="496"/>
            <p14:sldId id="470"/>
            <p14:sldId id="471"/>
            <p14:sldId id="472"/>
            <p14:sldId id="494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595959"/>
    <a:srgbClr val="F2672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70159" autoAdjust="0"/>
  </p:normalViewPr>
  <p:slideViewPr>
    <p:cSldViewPr snapToGrid="0">
      <p:cViewPr varScale="1">
        <p:scale>
          <a:sx n="79" d="100"/>
          <a:sy n="79" d="100"/>
        </p:scale>
        <p:origin x="348" y="78"/>
      </p:cViewPr>
      <p:guideLst>
        <p:guide orient="horz" pos="4080"/>
        <p:guide pos="3840"/>
        <p:guide pos="384"/>
        <p:guide orient="horz" pos="7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Defines an </a:t>
          </a:r>
          <a:br>
            <a:rPr lang="en-US" b="1" dirty="0" smtClean="0">
              <a:latin typeface="Tekton Pro" panose="020F0403020208020904" pitchFamily="34" charset="0"/>
            </a:rPr>
          </a:br>
          <a:r>
            <a:rPr lang="en-US" b="1" dirty="0" smtClean="0">
              <a:latin typeface="Tekton Pro" panose="020F0403020208020904" pitchFamily="34" charset="0"/>
            </a:rPr>
            <a:t>Angular component</a:t>
          </a:r>
          <a:endParaRPr lang="en-US" dirty="0">
            <a:latin typeface="Tekton Pro" panose="020F0403020208020904" pitchFamily="34" charset="0"/>
          </a:endParaRPr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component code</a:t>
          </a:r>
          <a:endParaRPr lang="en-US" dirty="0">
            <a:latin typeface="Tekton Pro" panose="020F0403020208020904" pitchFamily="34" charset="0"/>
          </a:endParaRPr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dependencies for the component</a:t>
          </a:r>
          <a:endParaRPr lang="en-US" dirty="0">
            <a:latin typeface="Tekton Pro" panose="020F0403020208020904" pitchFamily="34" charset="0"/>
          </a:endParaRPr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Keeps the application modularized</a:t>
          </a:r>
          <a:endParaRPr lang="en-US" b="1" dirty="0">
            <a:latin typeface="Tekton Pro" panose="020F0403020208020904" pitchFamily="34" charset="0"/>
          </a:endParaRPr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1C9C46-292A-4982-B25C-2F42D926A4EF}">
      <dgm:prSet/>
      <dgm:spPr>
        <a:xfrm>
          <a:off x="404039" y="1768"/>
          <a:ext cx="2475309" cy="990123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545DBE4-787B-4DC2-8BFE-A965F87CB9E5}" type="parTrans" cxnId="{6FA05431-CA38-4D1B-AEDE-4A168669E0B0}">
      <dgm:prSet/>
      <dgm:spPr/>
      <dgm:t>
        <a:bodyPr/>
        <a:lstStyle/>
        <a:p>
          <a:endParaRPr lang="en-US"/>
        </a:p>
      </dgm:t>
    </dgm:pt>
    <dgm:pt modelId="{912209A3-649F-46EE-BD63-0555D9B4B97F}" type="sibTrans" cxnId="{6FA05431-CA38-4D1B-AEDE-4A168669E0B0}">
      <dgm:prSet/>
      <dgm:spPr/>
      <dgm:t>
        <a:bodyPr/>
        <a:lstStyle/>
        <a:p>
          <a:endParaRPr lang="en-US"/>
        </a:p>
      </dgm:t>
    </dgm:pt>
    <dgm:pt modelId="{C24DE031-38A9-41DF-AC69-2898982FF36C}">
      <dgm:prSet/>
      <dgm:spPr>
        <a:xfrm>
          <a:off x="2557558" y="85928"/>
          <a:ext cx="5268001" cy="821802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D551316D-8C76-4756-B631-C7464BEE0D23}" type="parTrans" cxnId="{FDF68FA2-186C-4548-A6FF-012FC2DC2FA8}">
      <dgm:prSet/>
      <dgm:spPr/>
      <dgm:t>
        <a:bodyPr/>
        <a:lstStyle/>
        <a:p>
          <a:endParaRPr lang="en-US"/>
        </a:p>
      </dgm:t>
    </dgm:pt>
    <dgm:pt modelId="{AB9B183E-444C-4CC9-A3E5-9606241EFA38}" type="sibTrans" cxnId="{FDF68FA2-186C-4548-A6FF-012FC2DC2FA8}">
      <dgm:prSet/>
      <dgm:spPr/>
      <dgm:t>
        <a:bodyPr/>
        <a:lstStyle/>
        <a:p>
          <a:endParaRPr lang="en-US"/>
        </a:p>
      </dgm:t>
    </dgm:pt>
    <dgm:pt modelId="{84D3DEF3-428F-40CD-8370-2BB66809E20A}">
      <dgm:prSet/>
      <dgm:spPr>
        <a:xfrm>
          <a:off x="404039" y="1130509"/>
          <a:ext cx="2475309" cy="990123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CD2274-944A-44A5-BEF6-4CD2C57D2033}" type="parTrans" cxnId="{BFBC2DC3-CDCA-45C0-81F7-BC20ADF46881}">
      <dgm:prSet/>
      <dgm:spPr/>
      <dgm:t>
        <a:bodyPr/>
        <a:lstStyle/>
        <a:p>
          <a:endParaRPr lang="en-US"/>
        </a:p>
      </dgm:t>
    </dgm:pt>
    <dgm:pt modelId="{B1B9E4A3-65F4-45E9-91C2-8EA43A44598A}" type="sibTrans" cxnId="{BFBC2DC3-CDCA-45C0-81F7-BC20ADF46881}">
      <dgm:prSet/>
      <dgm:spPr/>
      <dgm:t>
        <a:bodyPr/>
        <a:lstStyle/>
        <a:p>
          <a:endParaRPr lang="en-US"/>
        </a:p>
      </dgm:t>
    </dgm:pt>
    <dgm:pt modelId="{73A59BF5-2300-4750-99F5-35C6CD48D33C}">
      <dgm:prSet/>
      <dgm:spPr>
        <a:xfrm>
          <a:off x="2557558" y="1214670"/>
          <a:ext cx="5268001" cy="821802"/>
        </a:xfr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1C78A2BC-984C-4848-A8D0-A608CF7A7E33}" type="parTrans" cxnId="{3334EC82-08BA-496E-9DE5-A99807EA747A}">
      <dgm:prSet/>
      <dgm:spPr/>
      <dgm:t>
        <a:bodyPr/>
        <a:lstStyle/>
        <a:p>
          <a:endParaRPr lang="en-US"/>
        </a:p>
      </dgm:t>
    </dgm:pt>
    <dgm:pt modelId="{9272173F-70FB-4C86-AFEF-85B1B4C0AF1A}" type="sibTrans" cxnId="{3334EC82-08BA-496E-9DE5-A99807EA747A}">
      <dgm:prSet/>
      <dgm:spPr/>
      <dgm:t>
        <a:bodyPr/>
        <a:lstStyle/>
        <a:p>
          <a:endParaRPr lang="en-US"/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C1A79BC6-3CBD-4E94-9E98-8397D6B34C60}">
      <dgm:prSet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6F0DFE44-9A7D-468B-B033-DC549A3DDF10}">
      <dgm:prSet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E23AB051-5C61-4081-95C1-92334A2AA0FD}">
      <dgm:prSet/>
      <dgm:spPr>
        <a:xfrm>
          <a:off x="404039" y="4516732"/>
          <a:ext cx="2475309" cy="990123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C220588-A124-4497-B58A-F856EAA1EA97}" type="parTrans" cxnId="{D85F6D86-5C3D-4546-A575-4234F1F30D4E}">
      <dgm:prSet/>
      <dgm:spPr/>
      <dgm:t>
        <a:bodyPr/>
        <a:lstStyle/>
        <a:p>
          <a:endParaRPr lang="en-US"/>
        </a:p>
      </dgm:t>
    </dgm:pt>
    <dgm:pt modelId="{A75F6F02-3179-484B-BBB1-5D87C498F865}" type="sibTrans" cxnId="{D85F6D86-5C3D-4546-A575-4234F1F30D4E}">
      <dgm:prSet/>
      <dgm:spPr/>
      <dgm:t>
        <a:bodyPr/>
        <a:lstStyle/>
        <a:p>
          <a:endParaRPr lang="en-US"/>
        </a:p>
      </dgm:t>
    </dgm:pt>
    <dgm:pt modelId="{933D7A4F-31C6-4218-96C1-CA7959A1685F}">
      <dgm:prSet/>
      <dgm:spPr>
        <a:xfrm>
          <a:off x="2557558" y="4600893"/>
          <a:ext cx="5268001" cy="821802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2E9C29BC-5B0F-499D-9328-EB8FF48195C4}" type="parTrans" cxnId="{831A115E-F00D-416B-82D1-8942E2BC2A74}">
      <dgm:prSet/>
      <dgm:spPr/>
      <dgm:t>
        <a:bodyPr/>
        <a:lstStyle/>
        <a:p>
          <a:endParaRPr lang="en-US"/>
        </a:p>
      </dgm:t>
    </dgm:pt>
    <dgm:pt modelId="{4FFC2400-4926-4052-A931-9A9D8B44035A}" type="sibTrans" cxnId="{831A115E-F00D-416B-82D1-8942E2BC2A74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BD64F1-A1EB-4F35-8F42-41D585907269}" type="pres">
      <dgm:prSet presAssocID="{C11C9C46-292A-4982-B25C-2F42D926A4EF}" presName="horFlow" presStyleCnt="0"/>
      <dgm:spPr/>
    </dgm:pt>
    <dgm:pt modelId="{FAE79FD9-D5D7-41DC-A4AA-45FF96D0163D}" type="pres">
      <dgm:prSet presAssocID="{C11C9C46-292A-4982-B25C-2F42D926A4EF}" presName="bigChev" presStyleLbl="node1" presStyleIdx="0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DF2D767-3881-422D-B553-CDD4144F8209}" type="pres">
      <dgm:prSet presAssocID="{D551316D-8C76-4756-B631-C7464BEE0D23}" presName="parTrans" presStyleCnt="0"/>
      <dgm:spPr/>
    </dgm:pt>
    <dgm:pt modelId="{3ACC3C01-3912-43D8-AFCB-B8D77D68296D}" type="pres">
      <dgm:prSet presAssocID="{C24DE031-38A9-41DF-AC69-2898982FF36C}" presName="node" presStyleLbl="alignAccFollowNode1" presStyleIdx="0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5E209B7-9C86-492A-AB36-DC1927A5B319}" type="pres">
      <dgm:prSet presAssocID="{C11C9C46-292A-4982-B25C-2F42D926A4EF}" presName="vSp" presStyleCnt="0"/>
      <dgm:spPr/>
    </dgm:pt>
    <dgm:pt modelId="{0E2FEE91-C33D-45F5-8003-543CAAF95CAB}" type="pres">
      <dgm:prSet presAssocID="{84D3DEF3-428F-40CD-8370-2BB66809E20A}" presName="horFlow" presStyleCnt="0"/>
      <dgm:spPr/>
    </dgm:pt>
    <dgm:pt modelId="{B526E466-B7EC-4121-8942-3A0DB40A22AA}" type="pres">
      <dgm:prSet presAssocID="{84D3DEF3-428F-40CD-8370-2BB66809E20A}" presName="bigChev" presStyleLbl="node1" presStyleIdx="1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C4ED85A4-3931-4E0B-ACCA-44CEE3CC9CB0}" type="pres">
      <dgm:prSet presAssocID="{1C78A2BC-984C-4848-A8D0-A608CF7A7E33}" presName="parTrans" presStyleCnt="0"/>
      <dgm:spPr/>
    </dgm:pt>
    <dgm:pt modelId="{41804AC3-571D-43B7-9B5A-5FE845E002B0}" type="pres">
      <dgm:prSet presAssocID="{73A59BF5-2300-4750-99F5-35C6CD48D33C}" presName="node" presStyleLbl="alignAccFollowNode1" presStyleIdx="1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9BF1481-11EA-48DF-8ED2-0FDBF6F9D505}" type="pres">
      <dgm:prSet presAssocID="{84D3DEF3-428F-40CD-8370-2BB66809E20A}" presName="vSp" presStyleCnt="0"/>
      <dgm:spPr/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2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2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3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3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65D2BC79-B4E3-4F8C-981F-48F7228A2519}" type="pres">
      <dgm:prSet presAssocID="{FB7D5669-3652-4E60-87C2-46163ACFA716}" presName="vSp" presStyleCnt="0"/>
      <dgm:spPr/>
    </dgm:pt>
    <dgm:pt modelId="{0E264F54-42E2-483D-85DB-E9F4FB6587EC}" type="pres">
      <dgm:prSet presAssocID="{E23AB051-5C61-4081-95C1-92334A2AA0FD}" presName="horFlow" presStyleCnt="0"/>
      <dgm:spPr/>
    </dgm:pt>
    <dgm:pt modelId="{AB35DEC1-786D-40EF-89F4-249E6AADB65D}" type="pres">
      <dgm:prSet presAssocID="{E23AB051-5C61-4081-95C1-92334A2AA0FD}" presName="bigChev" presStyleLbl="node1" presStyleIdx="4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04452E0-523F-41E2-9468-60F1254503AD}" type="pres">
      <dgm:prSet presAssocID="{2E9C29BC-5B0F-499D-9328-EB8FF48195C4}" presName="parTrans" presStyleCnt="0"/>
      <dgm:spPr/>
    </dgm:pt>
    <dgm:pt modelId="{09F690B8-6027-49B6-AC94-77EDDD84CD00}" type="pres">
      <dgm:prSet presAssocID="{933D7A4F-31C6-4218-96C1-CA7959A1685F}" presName="node" presStyleLbl="alignAccFollowNode1" presStyleIdx="4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6FA05431-CA38-4D1B-AEDE-4A168669E0B0}" srcId="{439A4BBD-3862-4BCB-8BDD-A31964D80535}" destId="{C11C9C46-292A-4982-B25C-2F42D926A4EF}" srcOrd="0" destOrd="0" parTransId="{0545DBE4-787B-4DC2-8BFE-A965F87CB9E5}" sibTransId="{912209A3-649F-46EE-BD63-0555D9B4B97F}"/>
    <dgm:cxn modelId="{3DFAED52-2737-44BD-968B-F3BBB14C198B}" srcId="{439A4BBD-3862-4BCB-8BDD-A31964D80535}" destId="{FB7D5669-3652-4E60-87C2-46163ACFA716}" srcOrd="3" destOrd="0" parTransId="{7C7C0654-2731-46FE-B1A7-449DBA5925A4}" sibTransId="{C4959B94-E280-4141-9791-A3CF05B6CEA8}"/>
    <dgm:cxn modelId="{DF560DF7-EAD4-432D-A28A-7111873A29D0}" type="presOf" srcId="{439A4BBD-3862-4BCB-8BDD-A31964D80535}" destId="{CA13700A-F6E5-4123-BCAC-3FF3C46FC2A1}" srcOrd="0" destOrd="0" presId="urn:microsoft.com/office/officeart/2005/8/layout/lProcess3"/>
    <dgm:cxn modelId="{762DFFAE-23A7-4265-A27B-8A883203249C}" type="presOf" srcId="{FB7D5669-3652-4E60-87C2-46163ACFA716}" destId="{7E5291B9-699C-4131-947D-A569ACC5EB39}" srcOrd="0" destOrd="0" presId="urn:microsoft.com/office/officeart/2005/8/layout/lProcess3"/>
    <dgm:cxn modelId="{1A93727F-B511-4DC7-B4F6-5F6DA85C4DF1}" type="presOf" srcId="{C24DE031-38A9-41DF-AC69-2898982FF36C}" destId="{3ACC3C01-3912-43D8-AFCB-B8D77D68296D}" srcOrd="0" destOrd="0" presId="urn:microsoft.com/office/officeart/2005/8/layout/lProcess3"/>
    <dgm:cxn modelId="{D85F6D86-5C3D-4546-A575-4234F1F30D4E}" srcId="{439A4BBD-3862-4BCB-8BDD-A31964D80535}" destId="{E23AB051-5C61-4081-95C1-92334A2AA0FD}" srcOrd="4" destOrd="0" parTransId="{0C220588-A124-4497-B58A-F856EAA1EA97}" sibTransId="{A75F6F02-3179-484B-BBB1-5D87C498F865}"/>
    <dgm:cxn modelId="{AAE84EB2-933E-46C9-AE27-1B0F9370D489}" type="presOf" srcId="{C1A79BC6-3CBD-4E94-9E98-8397D6B34C60}" destId="{A3A2E852-BB42-44FE-97A4-4C1CBBEA2AC3}" srcOrd="0" destOrd="0" presId="urn:microsoft.com/office/officeart/2005/8/layout/lProcess3"/>
    <dgm:cxn modelId="{642D1D1D-5561-496F-B3C1-82D67461E34D}" type="presOf" srcId="{C11C9C46-292A-4982-B25C-2F42D926A4EF}" destId="{FAE79FD9-D5D7-41DC-A4AA-45FF96D0163D}" srcOrd="0" destOrd="0" presId="urn:microsoft.com/office/officeart/2005/8/layout/lProcess3"/>
    <dgm:cxn modelId="{8E0C2CF3-3D00-41BC-AC34-C68BA9A4B5A0}" srcId="{439A4BBD-3862-4BCB-8BDD-A31964D80535}" destId="{B08CB692-FF2C-4539-857B-90BF1C82745D}" srcOrd="2" destOrd="0" parTransId="{96D1DA9D-83D7-4615-BB77-3C9CFD9C08E2}" sibTransId="{58DFA93A-DA1D-477E-AE32-D027E141A6FF}"/>
    <dgm:cxn modelId="{6EACEE18-F6B3-47EF-AE6D-5015CE25EBB5}" type="presOf" srcId="{73A59BF5-2300-4750-99F5-35C6CD48D33C}" destId="{41804AC3-571D-43B7-9B5A-5FE845E002B0}" srcOrd="0" destOrd="0" presId="urn:microsoft.com/office/officeart/2005/8/layout/lProcess3"/>
    <dgm:cxn modelId="{3334EC82-08BA-496E-9DE5-A99807EA747A}" srcId="{84D3DEF3-428F-40CD-8370-2BB66809E20A}" destId="{73A59BF5-2300-4750-99F5-35C6CD48D33C}" srcOrd="0" destOrd="0" parTransId="{1C78A2BC-984C-4848-A8D0-A608CF7A7E33}" sibTransId="{9272173F-70FB-4C86-AFEF-85B1B4C0AF1A}"/>
    <dgm:cxn modelId="{D3F301AB-54CE-455F-8446-E84A0265688D}" type="presOf" srcId="{B08CB692-FF2C-4539-857B-90BF1C82745D}" destId="{EAE324D7-B65B-4C7F-B044-D8F7D03DB6C6}" srcOrd="0" destOrd="0" presId="urn:microsoft.com/office/officeart/2005/8/layout/lProcess3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831A115E-F00D-416B-82D1-8942E2BC2A74}" srcId="{E23AB051-5C61-4081-95C1-92334A2AA0FD}" destId="{933D7A4F-31C6-4218-96C1-CA7959A1685F}" srcOrd="0" destOrd="0" parTransId="{2E9C29BC-5B0F-499D-9328-EB8FF48195C4}" sibTransId="{4FFC2400-4926-4052-A931-9A9D8B44035A}"/>
    <dgm:cxn modelId="{657403B4-9D25-4999-BAF8-4D092F9A5BFC}" type="presOf" srcId="{84D3DEF3-428F-40CD-8370-2BB66809E20A}" destId="{B526E466-B7EC-4121-8942-3A0DB40A22AA}" srcOrd="0" destOrd="0" presId="urn:microsoft.com/office/officeart/2005/8/layout/lProcess3"/>
    <dgm:cxn modelId="{CDF71A57-75BB-403D-8D2C-5AE24498C374}" type="presOf" srcId="{E23AB051-5C61-4081-95C1-92334A2AA0FD}" destId="{AB35DEC1-786D-40EF-89F4-249E6AADB65D}" srcOrd="0" destOrd="0" presId="urn:microsoft.com/office/officeart/2005/8/layout/lProcess3"/>
    <dgm:cxn modelId="{B5CA457A-5484-4CA0-9B12-0F2FA7522CCF}" type="presOf" srcId="{6F0DFE44-9A7D-468B-B033-DC549A3DDF10}" destId="{2F893266-865B-4E71-8346-4A9D124FB966}" srcOrd="0" destOrd="0" presId="urn:microsoft.com/office/officeart/2005/8/layout/lProcess3"/>
    <dgm:cxn modelId="{32C4C0FB-8E34-4106-B0A1-CEFBAC9161D0}" type="presOf" srcId="{933D7A4F-31C6-4218-96C1-CA7959A1685F}" destId="{09F690B8-6027-49B6-AC94-77EDDD84CD00}" srcOrd="0" destOrd="0" presId="urn:microsoft.com/office/officeart/2005/8/layout/lProcess3"/>
    <dgm:cxn modelId="{FDF68FA2-186C-4548-A6FF-012FC2DC2FA8}" srcId="{C11C9C46-292A-4982-B25C-2F42D926A4EF}" destId="{C24DE031-38A9-41DF-AC69-2898982FF36C}" srcOrd="0" destOrd="0" parTransId="{D551316D-8C76-4756-B631-C7464BEE0D23}" sibTransId="{AB9B183E-444C-4CC9-A3E5-9606241EFA38}"/>
    <dgm:cxn modelId="{BFBC2DC3-CDCA-45C0-81F7-BC20ADF46881}" srcId="{439A4BBD-3862-4BCB-8BDD-A31964D80535}" destId="{84D3DEF3-428F-40CD-8370-2BB66809E20A}" srcOrd="1" destOrd="0" parTransId="{A6CD2274-944A-44A5-BEF6-4CD2C57D2033}" sibTransId="{B1B9E4A3-65F4-45E9-91C2-8EA43A44598A}"/>
    <dgm:cxn modelId="{95874BAA-A30F-4F16-A653-01E7FC9A662B}" type="presParOf" srcId="{CA13700A-F6E5-4123-BCAC-3FF3C46FC2A1}" destId="{97BD64F1-A1EB-4F35-8F42-41D585907269}" srcOrd="0" destOrd="0" presId="urn:microsoft.com/office/officeart/2005/8/layout/lProcess3"/>
    <dgm:cxn modelId="{8555B8AC-A250-44E6-83C7-B1E5C819BE7E}" type="presParOf" srcId="{97BD64F1-A1EB-4F35-8F42-41D585907269}" destId="{FAE79FD9-D5D7-41DC-A4AA-45FF96D0163D}" srcOrd="0" destOrd="0" presId="urn:microsoft.com/office/officeart/2005/8/layout/lProcess3"/>
    <dgm:cxn modelId="{B2097F13-8A13-4C40-B824-B0EEF963E060}" type="presParOf" srcId="{97BD64F1-A1EB-4F35-8F42-41D585907269}" destId="{2DF2D767-3881-422D-B553-CDD4144F8209}" srcOrd="1" destOrd="0" presId="urn:microsoft.com/office/officeart/2005/8/layout/lProcess3"/>
    <dgm:cxn modelId="{15243932-CB25-47FE-B11E-242E06F82EE1}" type="presParOf" srcId="{97BD64F1-A1EB-4F35-8F42-41D585907269}" destId="{3ACC3C01-3912-43D8-AFCB-B8D77D68296D}" srcOrd="2" destOrd="0" presId="urn:microsoft.com/office/officeart/2005/8/layout/lProcess3"/>
    <dgm:cxn modelId="{5AACC7E8-1979-4A60-8D46-88E96F2ECE68}" type="presParOf" srcId="{CA13700A-F6E5-4123-BCAC-3FF3C46FC2A1}" destId="{25E209B7-9C86-492A-AB36-DC1927A5B319}" srcOrd="1" destOrd="0" presId="urn:microsoft.com/office/officeart/2005/8/layout/lProcess3"/>
    <dgm:cxn modelId="{03B8F9EC-02DA-4431-AE64-22643428A3A7}" type="presParOf" srcId="{CA13700A-F6E5-4123-BCAC-3FF3C46FC2A1}" destId="{0E2FEE91-C33D-45F5-8003-543CAAF95CAB}" srcOrd="2" destOrd="0" presId="urn:microsoft.com/office/officeart/2005/8/layout/lProcess3"/>
    <dgm:cxn modelId="{5B5A0D6A-9495-419E-B0FE-F45637624A8C}" type="presParOf" srcId="{0E2FEE91-C33D-45F5-8003-543CAAF95CAB}" destId="{B526E466-B7EC-4121-8942-3A0DB40A22AA}" srcOrd="0" destOrd="0" presId="urn:microsoft.com/office/officeart/2005/8/layout/lProcess3"/>
    <dgm:cxn modelId="{209869CD-3C48-4F4C-A2CD-D8E0F2084665}" type="presParOf" srcId="{0E2FEE91-C33D-45F5-8003-543CAAF95CAB}" destId="{C4ED85A4-3931-4E0B-ACCA-44CEE3CC9CB0}" srcOrd="1" destOrd="0" presId="urn:microsoft.com/office/officeart/2005/8/layout/lProcess3"/>
    <dgm:cxn modelId="{D9B9D8E0-3535-4EC8-8D1C-0F12258FB38C}" type="presParOf" srcId="{0E2FEE91-C33D-45F5-8003-543CAAF95CAB}" destId="{41804AC3-571D-43B7-9B5A-5FE845E002B0}" srcOrd="2" destOrd="0" presId="urn:microsoft.com/office/officeart/2005/8/layout/lProcess3"/>
    <dgm:cxn modelId="{0A347D85-094D-41A2-9BE0-2D03AAFA3484}" type="presParOf" srcId="{CA13700A-F6E5-4123-BCAC-3FF3C46FC2A1}" destId="{29BF1481-11EA-48DF-8ED2-0FDBF6F9D505}" srcOrd="3" destOrd="0" presId="urn:microsoft.com/office/officeart/2005/8/layout/lProcess3"/>
    <dgm:cxn modelId="{A79E115F-D351-4301-B1BA-D1AC645FCCED}" type="presParOf" srcId="{CA13700A-F6E5-4123-BCAC-3FF3C46FC2A1}" destId="{19B20AEE-24E1-4C33-9777-7D4A8CCE5011}" srcOrd="4" destOrd="0" presId="urn:microsoft.com/office/officeart/2005/8/layout/lProcess3"/>
    <dgm:cxn modelId="{10A32AD0-897E-4861-8B05-C803FA06AA5D}" type="presParOf" srcId="{19B20AEE-24E1-4C33-9777-7D4A8CCE5011}" destId="{EAE324D7-B65B-4C7F-B044-D8F7D03DB6C6}" srcOrd="0" destOrd="0" presId="urn:microsoft.com/office/officeart/2005/8/layout/lProcess3"/>
    <dgm:cxn modelId="{32216BE4-485F-4CB1-8F8E-FA6133015EDF}" type="presParOf" srcId="{19B20AEE-24E1-4C33-9777-7D4A8CCE5011}" destId="{F207B3E6-41D3-4A11-8CB4-7F5420D84E79}" srcOrd="1" destOrd="0" presId="urn:microsoft.com/office/officeart/2005/8/layout/lProcess3"/>
    <dgm:cxn modelId="{60E6F7A7-C4A4-4331-A7F2-2E6B6CA40ADA}" type="presParOf" srcId="{19B20AEE-24E1-4C33-9777-7D4A8CCE5011}" destId="{A3A2E852-BB42-44FE-97A4-4C1CBBEA2AC3}" srcOrd="2" destOrd="0" presId="urn:microsoft.com/office/officeart/2005/8/layout/lProcess3"/>
    <dgm:cxn modelId="{D48496B5-A156-4478-97BF-741FBF32A1D6}" type="presParOf" srcId="{CA13700A-F6E5-4123-BCAC-3FF3C46FC2A1}" destId="{FD3D82C2-EF6B-44EA-882C-0133D84080D7}" srcOrd="5" destOrd="0" presId="urn:microsoft.com/office/officeart/2005/8/layout/lProcess3"/>
    <dgm:cxn modelId="{5015D7A6-9A4F-4A80-B8C4-01A370D1E30F}" type="presParOf" srcId="{CA13700A-F6E5-4123-BCAC-3FF3C46FC2A1}" destId="{FD43E8A7-4975-4A7A-9FA6-FDB9B02276B1}" srcOrd="6" destOrd="0" presId="urn:microsoft.com/office/officeart/2005/8/layout/lProcess3"/>
    <dgm:cxn modelId="{6494AB93-1079-4429-9B7A-A3218D785ABD}" type="presParOf" srcId="{FD43E8A7-4975-4A7A-9FA6-FDB9B02276B1}" destId="{7E5291B9-699C-4131-947D-A569ACC5EB39}" srcOrd="0" destOrd="0" presId="urn:microsoft.com/office/officeart/2005/8/layout/lProcess3"/>
    <dgm:cxn modelId="{DA72CF55-01A7-45D0-A9A8-364783DFD891}" type="presParOf" srcId="{FD43E8A7-4975-4A7A-9FA6-FDB9B02276B1}" destId="{9E33EAEF-956A-4E8F-AAEE-3523E34BA200}" srcOrd="1" destOrd="0" presId="urn:microsoft.com/office/officeart/2005/8/layout/lProcess3"/>
    <dgm:cxn modelId="{DBC159FD-455A-4025-8818-D81D1E0B75A1}" type="presParOf" srcId="{FD43E8A7-4975-4A7A-9FA6-FDB9B02276B1}" destId="{2F893266-865B-4E71-8346-4A9D124FB966}" srcOrd="2" destOrd="0" presId="urn:microsoft.com/office/officeart/2005/8/layout/lProcess3"/>
    <dgm:cxn modelId="{05D87B7F-F401-46AA-9E9B-B27937DCB0C8}" type="presParOf" srcId="{CA13700A-F6E5-4123-BCAC-3FF3C46FC2A1}" destId="{65D2BC79-B4E3-4F8C-981F-48F7228A2519}" srcOrd="7" destOrd="0" presId="urn:microsoft.com/office/officeart/2005/8/layout/lProcess3"/>
    <dgm:cxn modelId="{269A0154-6A87-4762-9A9A-BA947F3BD4E2}" type="presParOf" srcId="{CA13700A-F6E5-4123-BCAC-3FF3C46FC2A1}" destId="{0E264F54-42E2-483D-85DB-E9F4FB6587EC}" srcOrd="8" destOrd="0" presId="urn:microsoft.com/office/officeart/2005/8/layout/lProcess3"/>
    <dgm:cxn modelId="{FBE774E1-B4D0-49F7-B58F-6153076404D7}" type="presParOf" srcId="{0E264F54-42E2-483D-85DB-E9F4FB6587EC}" destId="{AB35DEC1-786D-40EF-89F4-249E6AADB65D}" srcOrd="0" destOrd="0" presId="urn:microsoft.com/office/officeart/2005/8/layout/lProcess3"/>
    <dgm:cxn modelId="{C3F2E074-7DB2-4BCE-8942-4A540E635795}" type="presParOf" srcId="{0E264F54-42E2-483D-85DB-E9F4FB6587EC}" destId="{004452E0-523F-41E2-9468-60F1254503AD}" srcOrd="1" destOrd="0" presId="urn:microsoft.com/office/officeart/2005/8/layout/lProcess3"/>
    <dgm:cxn modelId="{E05D7B38-D68C-4F9A-AF3C-6A9A8F02544A}" type="presParOf" srcId="{0E264F54-42E2-483D-85DB-E9F4FB6587EC}" destId="{09F690B8-6027-49B6-AC94-77EDDD84CD0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0DFE44-9A7D-468B-B033-DC549A3DDF10}">
      <dgm:prSet custT="1"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C1A79BC6-3CBD-4E94-9E98-8397D6B34C60}">
      <dgm:prSet custT="1"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0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0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1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1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5A20C9EA-94C9-4A70-847D-BA405450DC0D}" type="presOf" srcId="{C1A79BC6-3CBD-4E94-9E98-8397D6B34C60}" destId="{A3A2E852-BB42-44FE-97A4-4C1CBBEA2AC3}" srcOrd="0" destOrd="0" presId="urn:microsoft.com/office/officeart/2005/8/layout/lProcess3"/>
    <dgm:cxn modelId="{8E0C2CF3-3D00-41BC-AC34-C68BA9A4B5A0}" srcId="{439A4BBD-3862-4BCB-8BDD-A31964D80535}" destId="{B08CB692-FF2C-4539-857B-90BF1C82745D}" srcOrd="0" destOrd="0" parTransId="{96D1DA9D-83D7-4615-BB77-3C9CFD9C08E2}" sibTransId="{58DFA93A-DA1D-477E-AE32-D027E141A6FF}"/>
    <dgm:cxn modelId="{8A872D47-EAF8-4B34-8EBE-F451E4D41459}" type="presOf" srcId="{6F0DFE44-9A7D-468B-B033-DC549A3DDF10}" destId="{2F893266-865B-4E71-8346-4A9D124FB966}" srcOrd="0" destOrd="0" presId="urn:microsoft.com/office/officeart/2005/8/layout/lProcess3"/>
    <dgm:cxn modelId="{DBE52EE2-F958-4496-925C-0021DF56914A}" type="presOf" srcId="{439A4BBD-3862-4BCB-8BDD-A31964D80535}" destId="{CA13700A-F6E5-4123-BCAC-3FF3C46FC2A1}" srcOrd="0" destOrd="0" presId="urn:microsoft.com/office/officeart/2005/8/layout/lProcess3"/>
    <dgm:cxn modelId="{EDE01CE1-CB1A-45DC-ABD0-5975A15DD129}" type="presOf" srcId="{FB7D5669-3652-4E60-87C2-46163ACFA716}" destId="{7E5291B9-699C-4131-947D-A569ACC5EB39}" srcOrd="0" destOrd="0" presId="urn:microsoft.com/office/officeart/2005/8/layout/lProcess3"/>
    <dgm:cxn modelId="{3DFAED52-2737-44BD-968B-F3BBB14C198B}" srcId="{439A4BBD-3862-4BCB-8BDD-A31964D80535}" destId="{FB7D5669-3652-4E60-87C2-46163ACFA716}" srcOrd="1" destOrd="0" parTransId="{7C7C0654-2731-46FE-B1A7-449DBA5925A4}" sibTransId="{C4959B94-E280-4141-9791-A3CF05B6CEA8}"/>
    <dgm:cxn modelId="{5FF7477E-6114-4182-B7C9-F8B7FDE32179}" type="presOf" srcId="{B08CB692-FF2C-4539-857B-90BF1C82745D}" destId="{EAE324D7-B65B-4C7F-B044-D8F7D03DB6C6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7D53E164-83F2-4E38-A942-2521BF635541}" type="presParOf" srcId="{CA13700A-F6E5-4123-BCAC-3FF3C46FC2A1}" destId="{19B20AEE-24E1-4C33-9777-7D4A8CCE5011}" srcOrd="0" destOrd="0" presId="urn:microsoft.com/office/officeart/2005/8/layout/lProcess3"/>
    <dgm:cxn modelId="{FBD7215C-786E-4A1C-AC65-D685445994EA}" type="presParOf" srcId="{19B20AEE-24E1-4C33-9777-7D4A8CCE5011}" destId="{EAE324D7-B65B-4C7F-B044-D8F7D03DB6C6}" srcOrd="0" destOrd="0" presId="urn:microsoft.com/office/officeart/2005/8/layout/lProcess3"/>
    <dgm:cxn modelId="{1E063BFC-94CD-4FCF-9305-0AC3DAA6B33B}" type="presParOf" srcId="{19B20AEE-24E1-4C33-9777-7D4A8CCE5011}" destId="{F207B3E6-41D3-4A11-8CB4-7F5420D84E79}" srcOrd="1" destOrd="0" presId="urn:microsoft.com/office/officeart/2005/8/layout/lProcess3"/>
    <dgm:cxn modelId="{FCDFE0B9-7AD0-4F89-88DE-3F535C0CD1DA}" type="presParOf" srcId="{19B20AEE-24E1-4C33-9777-7D4A8CCE5011}" destId="{A3A2E852-BB42-44FE-97A4-4C1CBBEA2AC3}" srcOrd="2" destOrd="0" presId="urn:microsoft.com/office/officeart/2005/8/layout/lProcess3"/>
    <dgm:cxn modelId="{2B6569F4-B2AB-4961-B825-A419786505A0}" type="presParOf" srcId="{CA13700A-F6E5-4123-BCAC-3FF3C46FC2A1}" destId="{FD3D82C2-EF6B-44EA-882C-0133D84080D7}" srcOrd="1" destOrd="0" presId="urn:microsoft.com/office/officeart/2005/8/layout/lProcess3"/>
    <dgm:cxn modelId="{6CF53220-D78A-4CB7-98B8-E54EE5553BDB}" type="presParOf" srcId="{CA13700A-F6E5-4123-BCAC-3FF3C46FC2A1}" destId="{FD43E8A7-4975-4A7A-9FA6-FDB9B02276B1}" srcOrd="2" destOrd="0" presId="urn:microsoft.com/office/officeart/2005/8/layout/lProcess3"/>
    <dgm:cxn modelId="{ABA46B13-88AA-4968-871B-D2CEAB932190}" type="presParOf" srcId="{FD43E8A7-4975-4A7A-9FA6-FDB9B02276B1}" destId="{7E5291B9-699C-4131-947D-A569ACC5EB39}" srcOrd="0" destOrd="0" presId="urn:microsoft.com/office/officeart/2005/8/layout/lProcess3"/>
    <dgm:cxn modelId="{52E2A326-AC04-410E-9B0D-996E5D2742EA}" type="presParOf" srcId="{FD43E8A7-4975-4A7A-9FA6-FDB9B02276B1}" destId="{9E33EAEF-956A-4E8F-AAEE-3523E34BA200}" srcOrd="1" destOrd="0" presId="urn:microsoft.com/office/officeart/2005/8/layout/lProcess3"/>
    <dgm:cxn modelId="{ABA3F2C7-B2AB-4638-B8BA-3C21957AB3C3}" type="presParOf" srcId="{FD43E8A7-4975-4A7A-9FA6-FDB9B02276B1}" destId="{2F893266-865B-4E71-8346-4A9D124FB96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122E6B-9D9A-41BB-AF03-9EA270AB43DE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DBF678-C07E-4983-8CD3-B95BF802C774}">
      <dgm:prSet/>
      <dgm:spPr>
        <a:xfrm>
          <a:off x="2571" y="128457"/>
          <a:ext cx="2507456" cy="60480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B6D1910-8E53-4A5B-B184-2FCA0D3002C7}" type="parTrans" cxnId="{B48EF8F5-E63C-48D9-9D21-3B8B8F0CD8A0}">
      <dgm:prSet/>
      <dgm:spPr/>
      <dgm:t>
        <a:bodyPr/>
        <a:lstStyle/>
        <a:p>
          <a:endParaRPr lang="en-US"/>
        </a:p>
      </dgm:t>
    </dgm:pt>
    <dgm:pt modelId="{5D35576B-DF60-4C55-9BC9-0BEE567B8163}" type="sibTrans" cxnId="{B48EF8F5-E63C-48D9-9D21-3B8B8F0CD8A0}">
      <dgm:prSet/>
      <dgm:spPr/>
      <dgm:t>
        <a:bodyPr/>
        <a:lstStyle/>
        <a:p>
          <a:endParaRPr lang="en-US"/>
        </a:p>
      </dgm:t>
    </dgm:pt>
    <dgm:pt modelId="{DA226567-0F75-4671-AA7C-F149D9C9CC97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CA75052-6CD9-4EA6-8C88-080002E05915}" type="parTrans" cxnId="{AA720343-4E32-4CD1-AF75-4ECF1478CFB1}">
      <dgm:prSet/>
      <dgm:spPr/>
      <dgm:t>
        <a:bodyPr/>
        <a:lstStyle/>
        <a:p>
          <a:endParaRPr lang="en-US"/>
        </a:p>
      </dgm:t>
    </dgm:pt>
    <dgm:pt modelId="{F6E9D77D-2D6A-4A45-A0A1-4FA954B9D714}" type="sibTrans" cxnId="{AA720343-4E32-4CD1-AF75-4ECF1478CFB1}">
      <dgm:prSet/>
      <dgm:spPr/>
      <dgm:t>
        <a:bodyPr/>
        <a:lstStyle/>
        <a:p>
          <a:endParaRPr lang="en-US"/>
        </a:p>
      </dgm:t>
    </dgm:pt>
    <dgm:pt modelId="{4E372A30-B3CF-4E99-B581-5540671DEE85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AEAD216-C6F8-451F-BA23-09B15F526B2E}" type="parTrans" cxnId="{AAFAF8B8-F37A-4C63-B9B4-D699F9220BDB}">
      <dgm:prSet/>
      <dgm:spPr/>
      <dgm:t>
        <a:bodyPr/>
        <a:lstStyle/>
        <a:p>
          <a:endParaRPr lang="en-US"/>
        </a:p>
      </dgm:t>
    </dgm:pt>
    <dgm:pt modelId="{358464BE-6BE3-4992-9E03-1DE9F60F6F5B}" type="sibTrans" cxnId="{AAFAF8B8-F37A-4C63-B9B4-D699F9220BDB}">
      <dgm:prSet/>
      <dgm:spPr/>
      <dgm:t>
        <a:bodyPr/>
        <a:lstStyle/>
        <a:p>
          <a:endParaRPr lang="en-US"/>
        </a:p>
      </dgm:t>
    </dgm:pt>
    <dgm:pt modelId="{C66CBE77-C99E-401C-8F3D-8F941A22D53D}">
      <dgm:prSet/>
      <dgm:spPr>
        <a:xfrm>
          <a:off x="2861071" y="128457"/>
          <a:ext cx="2507456" cy="60480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7B12933-B6A6-4DDA-B990-8BBC33B92A11}" type="parTrans" cxnId="{4753FB68-C0F5-4384-9D2F-6500834E58F9}">
      <dgm:prSet/>
      <dgm:spPr/>
      <dgm:t>
        <a:bodyPr/>
        <a:lstStyle/>
        <a:p>
          <a:endParaRPr lang="en-US"/>
        </a:p>
      </dgm:t>
    </dgm:pt>
    <dgm:pt modelId="{8B5F026D-19AA-4EB2-AA84-E11A29BCA710}" type="sibTrans" cxnId="{4753FB68-C0F5-4384-9D2F-6500834E58F9}">
      <dgm:prSet/>
      <dgm:spPr/>
      <dgm:t>
        <a:bodyPr/>
        <a:lstStyle/>
        <a:p>
          <a:endParaRPr lang="en-US"/>
        </a:p>
      </dgm:t>
    </dgm:pt>
    <dgm:pt modelId="{9205216F-D678-4630-819B-92199BAF9E50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7E23815-20D3-4512-BF22-60A82D8D6F76}" type="parTrans" cxnId="{5483FE4C-411F-4A6C-B011-936CAF4817B6}">
      <dgm:prSet/>
      <dgm:spPr/>
      <dgm:t>
        <a:bodyPr/>
        <a:lstStyle/>
        <a:p>
          <a:endParaRPr lang="en-US"/>
        </a:p>
      </dgm:t>
    </dgm:pt>
    <dgm:pt modelId="{5B769B9E-8C64-4174-8C7B-D4C2A87041D3}" type="sibTrans" cxnId="{5483FE4C-411F-4A6C-B011-936CAF4817B6}">
      <dgm:prSet/>
      <dgm:spPr/>
      <dgm:t>
        <a:bodyPr/>
        <a:lstStyle/>
        <a:p>
          <a:endParaRPr lang="en-US"/>
        </a:p>
      </dgm:t>
    </dgm:pt>
    <dgm:pt modelId="{7F7EA7E3-A4A9-485A-A9DC-3DA0368CBD5F}">
      <dgm:prSet/>
      <dgm:spPr>
        <a:xfrm>
          <a:off x="5719571" y="128457"/>
          <a:ext cx="2507456" cy="60480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13063ECC-14DE-49FD-9A7F-2F791D3D6625}" type="parTrans" cxnId="{18EE21B3-AA50-4034-9DA5-E2EABED1082E}">
      <dgm:prSet/>
      <dgm:spPr/>
      <dgm:t>
        <a:bodyPr/>
        <a:lstStyle/>
        <a:p>
          <a:endParaRPr lang="en-US"/>
        </a:p>
      </dgm:t>
    </dgm:pt>
    <dgm:pt modelId="{42CFD7E7-BD6D-4B37-BBE4-4AADDAD9CB05}" type="sibTrans" cxnId="{18EE21B3-AA50-4034-9DA5-E2EABED1082E}">
      <dgm:prSet/>
      <dgm:spPr/>
      <dgm:t>
        <a:bodyPr/>
        <a:lstStyle/>
        <a:p>
          <a:endParaRPr lang="en-US"/>
        </a:p>
      </dgm:t>
    </dgm:pt>
    <dgm:pt modelId="{7B38AB49-CAB3-4979-B938-9AFA6C20918D}">
      <dgm:prSet/>
      <dgm:spPr>
        <a:xfrm>
          <a:off x="5719571" y="733257"/>
          <a:ext cx="2507456" cy="1844640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633492E4-0335-406A-8064-1C6A300642C1}" type="parTrans" cxnId="{F984590E-1ECE-4CC5-9534-1701BD4FE5A3}">
      <dgm:prSet/>
      <dgm:spPr/>
      <dgm:t>
        <a:bodyPr/>
        <a:lstStyle/>
        <a:p>
          <a:endParaRPr lang="en-US"/>
        </a:p>
      </dgm:t>
    </dgm:pt>
    <dgm:pt modelId="{1CD3D5F3-735D-4CEE-9817-DBCF6F248021}" type="sibTrans" cxnId="{F984590E-1ECE-4CC5-9534-1701BD4FE5A3}">
      <dgm:prSet/>
      <dgm:spPr/>
      <dgm:t>
        <a:bodyPr/>
        <a:lstStyle/>
        <a:p>
          <a:endParaRPr lang="en-US"/>
        </a:p>
      </dgm:t>
    </dgm:pt>
    <dgm:pt modelId="{9BD6C841-0897-4D27-9739-A093A57C1D71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74C3ADB2-29F8-46E0-B2AF-69F53873E384}" type="parTrans" cxnId="{CD2AC922-B210-4FC8-8C85-0C3A26F77A0F}">
      <dgm:prSet/>
      <dgm:spPr/>
      <dgm:t>
        <a:bodyPr/>
        <a:lstStyle/>
        <a:p>
          <a:endParaRPr lang="en-US"/>
        </a:p>
      </dgm:t>
    </dgm:pt>
    <dgm:pt modelId="{550C790E-7FFC-4C90-BDDE-7CB35BE2A465}" type="sibTrans" cxnId="{CD2AC922-B210-4FC8-8C85-0C3A26F77A0F}">
      <dgm:prSet/>
      <dgm:spPr/>
      <dgm:t>
        <a:bodyPr/>
        <a:lstStyle/>
        <a:p>
          <a:endParaRPr lang="en-US"/>
        </a:p>
      </dgm:t>
    </dgm:pt>
    <dgm:pt modelId="{3CF753FF-71F8-4384-B686-44A2EB716C5E}" type="pres">
      <dgm:prSet presAssocID="{FF122E6B-9D9A-41BB-AF03-9EA270AB4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716B0-A426-4F48-9B49-DE04CB05FC70}" type="pres">
      <dgm:prSet presAssocID="{94DBF678-C07E-4983-8CD3-B95BF802C774}" presName="composite" presStyleCnt="0"/>
      <dgm:spPr/>
    </dgm:pt>
    <dgm:pt modelId="{B312316E-3469-4C74-B19E-F17A2202DB52}" type="pres">
      <dgm:prSet presAssocID="{94DBF678-C07E-4983-8CD3-B95BF802C774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AEABC5-2C91-4CDA-8354-112622B11161}" type="pres">
      <dgm:prSet presAssocID="{94DBF678-C07E-4983-8CD3-B95BF802C774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0F1F5D7-651C-4374-BDB4-6D0D8516370F}" type="pres">
      <dgm:prSet presAssocID="{5D35576B-DF60-4C55-9BC9-0BEE567B8163}" presName="space" presStyleCnt="0"/>
      <dgm:spPr/>
    </dgm:pt>
    <dgm:pt modelId="{B6BA9C51-5A87-4713-A523-80F5396618C3}" type="pres">
      <dgm:prSet presAssocID="{C66CBE77-C99E-401C-8F3D-8F941A22D53D}" presName="composite" presStyleCnt="0"/>
      <dgm:spPr/>
    </dgm:pt>
    <dgm:pt modelId="{7FE794A1-6CE6-4B5B-B901-2DBBCE1C2E7C}" type="pres">
      <dgm:prSet presAssocID="{C66CBE77-C99E-401C-8F3D-8F941A22D53D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ED8810D-9E1A-4CBA-A44C-6E02E19276B7}" type="pres">
      <dgm:prSet presAssocID="{C66CBE77-C99E-401C-8F3D-8F941A22D53D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9846E5-EF45-4B87-9481-16BDC6EBADEC}" type="pres">
      <dgm:prSet presAssocID="{8B5F026D-19AA-4EB2-AA84-E11A29BCA710}" presName="space" presStyleCnt="0"/>
      <dgm:spPr/>
    </dgm:pt>
    <dgm:pt modelId="{98ADBA93-C326-43C2-AA5B-A3B9CC9280CC}" type="pres">
      <dgm:prSet presAssocID="{7F7EA7E3-A4A9-485A-A9DC-3DA0368CBD5F}" presName="composite" presStyleCnt="0"/>
      <dgm:spPr/>
    </dgm:pt>
    <dgm:pt modelId="{199BF9B5-F6B1-49EC-84F9-B4A137063F2A}" type="pres">
      <dgm:prSet presAssocID="{7F7EA7E3-A4A9-485A-A9DC-3DA0368CBD5F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739472C-1D20-44F3-87E4-37BFEB08884A}" type="pres">
      <dgm:prSet presAssocID="{7F7EA7E3-A4A9-485A-A9DC-3DA0368CBD5F}" presName="desTx" presStyleLbl="alignAccFollow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04918A9E-BE16-45FD-9175-C04056EE1CBE}" type="presOf" srcId="{C66CBE77-C99E-401C-8F3D-8F941A22D53D}" destId="{7FE794A1-6CE6-4B5B-B901-2DBBCE1C2E7C}" srcOrd="0" destOrd="0" presId="urn:microsoft.com/office/officeart/2005/8/layout/hList1"/>
    <dgm:cxn modelId="{F984590E-1ECE-4CC5-9534-1701BD4FE5A3}" srcId="{7F7EA7E3-A4A9-485A-A9DC-3DA0368CBD5F}" destId="{7B38AB49-CAB3-4979-B938-9AFA6C20918D}" srcOrd="0" destOrd="0" parTransId="{633492E4-0335-406A-8064-1C6A300642C1}" sibTransId="{1CD3D5F3-735D-4CEE-9817-DBCF6F248021}"/>
    <dgm:cxn modelId="{DE066240-E8DB-49DA-92CD-093694FDA3C2}" type="presOf" srcId="{9BD6C841-0897-4D27-9739-A093A57C1D71}" destId="{3ED8810D-9E1A-4CBA-A44C-6E02E19276B7}" srcOrd="0" destOrd="1" presId="urn:microsoft.com/office/officeart/2005/8/layout/hList1"/>
    <dgm:cxn modelId="{CD2AC922-B210-4FC8-8C85-0C3A26F77A0F}" srcId="{C66CBE77-C99E-401C-8F3D-8F941A22D53D}" destId="{9BD6C841-0897-4D27-9739-A093A57C1D71}" srcOrd="1" destOrd="0" parTransId="{74C3ADB2-29F8-46E0-B2AF-69F53873E384}" sibTransId="{550C790E-7FFC-4C90-BDDE-7CB35BE2A465}"/>
    <dgm:cxn modelId="{6FD2DE1C-795E-4808-8D1B-BCED8C936DEB}" type="presOf" srcId="{7F7EA7E3-A4A9-485A-A9DC-3DA0368CBD5F}" destId="{199BF9B5-F6B1-49EC-84F9-B4A137063F2A}" srcOrd="0" destOrd="0" presId="urn:microsoft.com/office/officeart/2005/8/layout/hList1"/>
    <dgm:cxn modelId="{4753FB68-C0F5-4384-9D2F-6500834E58F9}" srcId="{FF122E6B-9D9A-41BB-AF03-9EA270AB43DE}" destId="{C66CBE77-C99E-401C-8F3D-8F941A22D53D}" srcOrd="1" destOrd="0" parTransId="{D7B12933-B6A6-4DDA-B990-8BBC33B92A11}" sibTransId="{8B5F026D-19AA-4EB2-AA84-E11A29BCA710}"/>
    <dgm:cxn modelId="{18EE21B3-AA50-4034-9DA5-E2EABED1082E}" srcId="{FF122E6B-9D9A-41BB-AF03-9EA270AB43DE}" destId="{7F7EA7E3-A4A9-485A-A9DC-3DA0368CBD5F}" srcOrd="2" destOrd="0" parTransId="{13063ECC-14DE-49FD-9A7F-2F791D3D6625}" sibTransId="{42CFD7E7-BD6D-4B37-BBE4-4AADDAD9CB05}"/>
    <dgm:cxn modelId="{AAFAF8B8-F37A-4C63-B9B4-D699F9220BDB}" srcId="{94DBF678-C07E-4983-8CD3-B95BF802C774}" destId="{4E372A30-B3CF-4E99-B581-5540671DEE85}" srcOrd="1" destOrd="0" parTransId="{3AEAD216-C6F8-451F-BA23-09B15F526B2E}" sibTransId="{358464BE-6BE3-4992-9E03-1DE9F60F6F5B}"/>
    <dgm:cxn modelId="{AA720343-4E32-4CD1-AF75-4ECF1478CFB1}" srcId="{94DBF678-C07E-4983-8CD3-B95BF802C774}" destId="{DA226567-0F75-4671-AA7C-F149D9C9CC97}" srcOrd="0" destOrd="0" parTransId="{3CA75052-6CD9-4EA6-8C88-080002E05915}" sibTransId="{F6E9D77D-2D6A-4A45-A0A1-4FA954B9D714}"/>
    <dgm:cxn modelId="{84CFADD0-1FC4-4A68-BC55-3ABA7B99C1B3}" type="presOf" srcId="{DA226567-0F75-4671-AA7C-F149D9C9CC97}" destId="{52AEABC5-2C91-4CDA-8354-112622B11161}" srcOrd="0" destOrd="0" presId="urn:microsoft.com/office/officeart/2005/8/layout/hList1"/>
    <dgm:cxn modelId="{5483FE4C-411F-4A6C-B011-936CAF4817B6}" srcId="{C66CBE77-C99E-401C-8F3D-8F941A22D53D}" destId="{9205216F-D678-4630-819B-92199BAF9E50}" srcOrd="0" destOrd="0" parTransId="{97E23815-20D3-4512-BF22-60A82D8D6F76}" sibTransId="{5B769B9E-8C64-4174-8C7B-D4C2A87041D3}"/>
    <dgm:cxn modelId="{BC6C4572-B0BB-4380-97CB-F18EDAB0B23E}" type="presOf" srcId="{FF122E6B-9D9A-41BB-AF03-9EA270AB43DE}" destId="{3CF753FF-71F8-4384-B686-44A2EB716C5E}" srcOrd="0" destOrd="0" presId="urn:microsoft.com/office/officeart/2005/8/layout/hList1"/>
    <dgm:cxn modelId="{61BD267B-2FFD-49A2-9FC3-03823B678450}" type="presOf" srcId="{9205216F-D678-4630-819B-92199BAF9E50}" destId="{3ED8810D-9E1A-4CBA-A44C-6E02E19276B7}" srcOrd="0" destOrd="0" presId="urn:microsoft.com/office/officeart/2005/8/layout/hList1"/>
    <dgm:cxn modelId="{6EF8D47F-245D-465F-BA37-A6F169183EDA}" type="presOf" srcId="{94DBF678-C07E-4983-8CD3-B95BF802C774}" destId="{B312316E-3469-4C74-B19E-F17A2202DB52}" srcOrd="0" destOrd="0" presId="urn:microsoft.com/office/officeart/2005/8/layout/hList1"/>
    <dgm:cxn modelId="{F68C4371-5D99-4BAF-A5BA-33135AC0B3F8}" type="presOf" srcId="{4E372A30-B3CF-4E99-B581-5540671DEE85}" destId="{52AEABC5-2C91-4CDA-8354-112622B11161}" srcOrd="0" destOrd="1" presId="urn:microsoft.com/office/officeart/2005/8/layout/hList1"/>
    <dgm:cxn modelId="{D366B37F-B0D3-441E-8021-42E2C482899B}" type="presOf" srcId="{7B38AB49-CAB3-4979-B938-9AFA6C20918D}" destId="{B739472C-1D20-44F3-87E4-37BFEB08884A}" srcOrd="0" destOrd="0" presId="urn:microsoft.com/office/officeart/2005/8/layout/hList1"/>
    <dgm:cxn modelId="{B48EF8F5-E63C-48D9-9D21-3B8B8F0CD8A0}" srcId="{FF122E6B-9D9A-41BB-AF03-9EA270AB43DE}" destId="{94DBF678-C07E-4983-8CD3-B95BF802C774}" srcOrd="0" destOrd="0" parTransId="{4B6D1910-8E53-4A5B-B184-2FCA0D3002C7}" sibTransId="{5D35576B-DF60-4C55-9BC9-0BEE567B8163}"/>
    <dgm:cxn modelId="{D7C11B78-F027-4D57-AB59-CB17F8359B6A}" type="presParOf" srcId="{3CF753FF-71F8-4384-B686-44A2EB716C5E}" destId="{190716B0-A426-4F48-9B49-DE04CB05FC70}" srcOrd="0" destOrd="0" presId="urn:microsoft.com/office/officeart/2005/8/layout/hList1"/>
    <dgm:cxn modelId="{BB5D314B-39EB-49E1-A84D-4644D8CB251A}" type="presParOf" srcId="{190716B0-A426-4F48-9B49-DE04CB05FC70}" destId="{B312316E-3469-4C74-B19E-F17A2202DB52}" srcOrd="0" destOrd="0" presId="urn:microsoft.com/office/officeart/2005/8/layout/hList1"/>
    <dgm:cxn modelId="{4BF55A11-D105-4772-A88B-BFBACBFE79E2}" type="presParOf" srcId="{190716B0-A426-4F48-9B49-DE04CB05FC70}" destId="{52AEABC5-2C91-4CDA-8354-112622B11161}" srcOrd="1" destOrd="0" presId="urn:microsoft.com/office/officeart/2005/8/layout/hList1"/>
    <dgm:cxn modelId="{AD3DE345-1343-4A3B-A2EA-A3DC156365FC}" type="presParOf" srcId="{3CF753FF-71F8-4384-B686-44A2EB716C5E}" destId="{E0F1F5D7-651C-4374-BDB4-6D0D8516370F}" srcOrd="1" destOrd="0" presId="urn:microsoft.com/office/officeart/2005/8/layout/hList1"/>
    <dgm:cxn modelId="{916A33EE-99A5-4ABE-BA5E-BF57829B7492}" type="presParOf" srcId="{3CF753FF-71F8-4384-B686-44A2EB716C5E}" destId="{B6BA9C51-5A87-4713-A523-80F5396618C3}" srcOrd="2" destOrd="0" presId="urn:microsoft.com/office/officeart/2005/8/layout/hList1"/>
    <dgm:cxn modelId="{3B2C83BE-6048-476E-AE46-BA95A13928BA}" type="presParOf" srcId="{B6BA9C51-5A87-4713-A523-80F5396618C3}" destId="{7FE794A1-6CE6-4B5B-B901-2DBBCE1C2E7C}" srcOrd="0" destOrd="0" presId="urn:microsoft.com/office/officeart/2005/8/layout/hList1"/>
    <dgm:cxn modelId="{F0F1346B-C2AD-4798-8C46-AACBAB77DC82}" type="presParOf" srcId="{B6BA9C51-5A87-4713-A523-80F5396618C3}" destId="{3ED8810D-9E1A-4CBA-A44C-6E02E19276B7}" srcOrd="1" destOrd="0" presId="urn:microsoft.com/office/officeart/2005/8/layout/hList1"/>
    <dgm:cxn modelId="{078D982E-9A08-4981-B118-5C716672A8BB}" type="presParOf" srcId="{3CF753FF-71F8-4384-B686-44A2EB716C5E}" destId="{7D9846E5-EF45-4B87-9481-16BDC6EBADEC}" srcOrd="3" destOrd="0" presId="urn:microsoft.com/office/officeart/2005/8/layout/hList1"/>
    <dgm:cxn modelId="{569C77E3-99CC-447E-AF7E-C3FE3541F00C}" type="presParOf" srcId="{3CF753FF-71F8-4384-B686-44A2EB716C5E}" destId="{98ADBA93-C326-43C2-AA5B-A3B9CC9280CC}" srcOrd="4" destOrd="0" presId="urn:microsoft.com/office/officeart/2005/8/layout/hList1"/>
    <dgm:cxn modelId="{5CB2AA0E-1A88-4586-9FFD-B64CD207D144}" type="presParOf" srcId="{98ADBA93-C326-43C2-AA5B-A3B9CC9280CC}" destId="{199BF9B5-F6B1-49EC-84F9-B4A137063F2A}" srcOrd="0" destOrd="0" presId="urn:microsoft.com/office/officeart/2005/8/layout/hList1"/>
    <dgm:cxn modelId="{132CF2F2-A1E2-4C81-8425-859E45F30108}" type="presParOf" srcId="{98ADBA93-C326-43C2-AA5B-A3B9CC9280CC}" destId="{B739472C-1D20-44F3-87E4-37BFEB0888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smtClean="0">
              <a:latin typeface="Myriad Pro"/>
              <a:ea typeface="+mn-ea"/>
              <a:cs typeface="+mn-cs"/>
            </a:rPr>
            <a:t>Routes defined by rules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C63ACF-4D31-40B2-9126-1D84D9AD622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CCE0556-6CDC-443E-BE96-BF6CF0E261BD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b="0" i="0" baseline="0" dirty="0" smtClean="0"/>
            <a:t>Define where each view should appear</a:t>
          </a:r>
          <a:endParaRPr lang="en-US" dirty="0"/>
        </a:p>
      </dgm:t>
    </dgm:pt>
    <dgm:pt modelId="{4A466F17-7750-4C54-A409-DFE1DB4246E7}" type="parTrans" cxnId="{10E4E9F6-F9C5-4DA5-A977-4AD596938C89}">
      <dgm:prSet/>
      <dgm:spPr/>
      <dgm:t>
        <a:bodyPr/>
        <a:lstStyle/>
        <a:p>
          <a:endParaRPr lang="en-US"/>
        </a:p>
      </dgm:t>
    </dgm:pt>
    <dgm:pt modelId="{DCF0A848-D6EB-4832-9D82-B5D14D0E5742}" type="sibTrans" cxnId="{10E4E9F6-F9C5-4DA5-A977-4AD596938C8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60905508-D0F8-4570-8F0B-F8BDA380167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dirty="0" smtClean="0"/>
            <a:t>Set up the routing rules:</a:t>
          </a:r>
          <a:endParaRPr lang="en-US" dirty="0"/>
        </a:p>
      </dgm:t>
    </dgm:pt>
    <dgm:pt modelId="{92A2376D-BC72-4FBA-8858-E68A0376B35F}" type="parTrans" cxnId="{FFA3CA75-5E7A-45BF-98BF-574D1E7FEA6B}">
      <dgm:prSet/>
      <dgm:spPr/>
      <dgm:t>
        <a:bodyPr/>
        <a:lstStyle/>
        <a:p>
          <a:endParaRPr lang="en-US"/>
        </a:p>
      </dgm:t>
    </dgm:pt>
    <dgm:pt modelId="{7ADB53B0-663B-43E7-A041-57AEF579E8F9}" type="sibTrans" cxnId="{FFA3CA75-5E7A-45BF-98BF-574D1E7FEA6B}">
      <dgm:prSet/>
      <dgm:spPr>
        <a:solidFill>
          <a:srgbClr val="8064A2"/>
        </a:solidFill>
      </dgm:spPr>
      <dgm:t>
        <a:bodyPr/>
        <a:lstStyle/>
        <a:p>
          <a:endParaRPr lang="en-US"/>
        </a:p>
      </dgm:t>
    </dgm:pt>
    <dgm:pt modelId="{F9765407-A712-4F89-8155-A5879140045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smtClean="0"/>
            <a:t>Path, associated view, associated controller</a:t>
          </a:r>
          <a:endParaRPr lang="en-US"/>
        </a:p>
      </dgm:t>
    </dgm:pt>
    <dgm:pt modelId="{BA9EBFFD-0339-4920-B29B-64A895E76C2A}" type="parTrans" cxnId="{7D979316-0AAB-4F80-B29C-9BACE6B76975}">
      <dgm:prSet/>
      <dgm:spPr/>
      <dgm:t>
        <a:bodyPr/>
        <a:lstStyle/>
        <a:p>
          <a:endParaRPr lang="en-US"/>
        </a:p>
      </dgm:t>
    </dgm:pt>
    <dgm:pt modelId="{5C1B9589-9673-4EB1-9D29-664D59110759}" type="sibTrans" cxnId="{7D979316-0AAB-4F80-B29C-9BACE6B76975}">
      <dgm:prSet/>
      <dgm:spPr/>
      <dgm:t>
        <a:bodyPr/>
        <a:lstStyle/>
        <a:p>
          <a:endParaRPr lang="en-US"/>
        </a:p>
      </dgm:t>
    </dgm:pt>
    <dgm:pt modelId="{C385ECF0-8A7F-429E-B35B-F12123ECD822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0" i="0" baseline="0" smtClean="0"/>
            <a:t>Navigate by activing a route</a:t>
          </a:r>
          <a:endParaRPr lang="en-US"/>
        </a:p>
      </dgm:t>
    </dgm:pt>
    <dgm:pt modelId="{FD5B4663-B7A2-4BE0-A986-A8B2B70D1C63}" type="parTrans" cxnId="{7C908EB5-BA9E-431A-8423-921952B9A629}">
      <dgm:prSet/>
      <dgm:spPr/>
      <dgm:t>
        <a:bodyPr/>
        <a:lstStyle/>
        <a:p>
          <a:endParaRPr lang="en-US"/>
        </a:p>
      </dgm:t>
    </dgm:pt>
    <dgm:pt modelId="{94928AF4-CBC9-466C-8C25-3BFCEE6B551C}" type="sibTrans" cxnId="{7C908EB5-BA9E-431A-8423-921952B9A629}">
      <dgm:prSet/>
      <dgm:spPr/>
      <dgm:t>
        <a:bodyPr/>
        <a:lstStyle/>
        <a:p>
          <a:endParaRPr lang="en-US"/>
        </a:p>
      </dgm:t>
    </dgm:pt>
    <dgm:pt modelId="{BC9936AD-B7AA-4FB0-945A-6E8936070D14}" type="pres">
      <dgm:prSet presAssocID="{22C63ACF-4D31-40B2-9126-1D84D9AD6229}" presName="Name0" presStyleCnt="0">
        <dgm:presLayoutVars>
          <dgm:dir/>
          <dgm:resizeHandles val="exact"/>
        </dgm:presLayoutVars>
      </dgm:prSet>
      <dgm:spPr/>
    </dgm:pt>
    <dgm:pt modelId="{481FBBF2-DB18-4B57-A619-F1B6723D4477}" type="pres">
      <dgm:prSet presAssocID="{ACCE0556-6CDC-443E-BE96-BF6CF0E261BD}" presName="node" presStyleLbl="node1" presStyleIdx="0" presStyleCnt="3">
        <dgm:presLayoutVars>
          <dgm:bulletEnabled val="1"/>
        </dgm:presLayoutVars>
      </dgm:prSet>
      <dgm:spPr/>
    </dgm:pt>
    <dgm:pt modelId="{876651E8-49EF-483D-9CD4-AAB9DB51DDCC}" type="pres">
      <dgm:prSet presAssocID="{DCF0A848-D6EB-4832-9D82-B5D14D0E5742}" presName="sibTrans" presStyleLbl="sibTrans2D1" presStyleIdx="0" presStyleCnt="2"/>
      <dgm:spPr/>
    </dgm:pt>
    <dgm:pt modelId="{1F13DED9-2E7B-4947-8BD3-76F3590FF48C}" type="pres">
      <dgm:prSet presAssocID="{DCF0A848-D6EB-4832-9D82-B5D14D0E5742}" presName="connectorText" presStyleLbl="sibTrans2D1" presStyleIdx="0" presStyleCnt="2"/>
      <dgm:spPr/>
    </dgm:pt>
    <dgm:pt modelId="{947398F0-67D5-494D-B730-03AF06C28E0B}" type="pres">
      <dgm:prSet presAssocID="{60905508-D0F8-4570-8F0B-F8BDA3801679}" presName="node" presStyleLbl="node1" presStyleIdx="1" presStyleCnt="3">
        <dgm:presLayoutVars>
          <dgm:bulletEnabled val="1"/>
        </dgm:presLayoutVars>
      </dgm:prSet>
      <dgm:spPr/>
    </dgm:pt>
    <dgm:pt modelId="{1B4B8BD0-9350-4B3E-B25D-875E7843D430}" type="pres">
      <dgm:prSet presAssocID="{7ADB53B0-663B-43E7-A041-57AEF579E8F9}" presName="sibTrans" presStyleLbl="sibTrans2D1" presStyleIdx="1" presStyleCnt="2"/>
      <dgm:spPr/>
    </dgm:pt>
    <dgm:pt modelId="{668F8336-4064-4D1A-94B2-BC17AA8CDE47}" type="pres">
      <dgm:prSet presAssocID="{7ADB53B0-663B-43E7-A041-57AEF579E8F9}" presName="connectorText" presStyleLbl="sibTrans2D1" presStyleIdx="1" presStyleCnt="2"/>
      <dgm:spPr/>
    </dgm:pt>
    <dgm:pt modelId="{C3DBF245-E22C-4F6F-A473-DCCBE316DE2D}" type="pres">
      <dgm:prSet presAssocID="{C385ECF0-8A7F-429E-B35B-F12123ECD822}" presName="node" presStyleLbl="node1" presStyleIdx="2" presStyleCnt="3">
        <dgm:presLayoutVars>
          <dgm:bulletEnabled val="1"/>
        </dgm:presLayoutVars>
      </dgm:prSet>
      <dgm:spPr/>
    </dgm:pt>
  </dgm:ptLst>
  <dgm:cxnLst>
    <dgm:cxn modelId="{FFA3CA75-5E7A-45BF-98BF-574D1E7FEA6B}" srcId="{22C63ACF-4D31-40B2-9126-1D84D9AD6229}" destId="{60905508-D0F8-4570-8F0B-F8BDA3801679}" srcOrd="1" destOrd="0" parTransId="{92A2376D-BC72-4FBA-8858-E68A0376B35F}" sibTransId="{7ADB53B0-663B-43E7-A041-57AEF579E8F9}"/>
    <dgm:cxn modelId="{A79C27BF-8F91-420A-A00E-6D0DFC958AB4}" type="presOf" srcId="{60905508-D0F8-4570-8F0B-F8BDA3801679}" destId="{947398F0-67D5-494D-B730-03AF06C28E0B}" srcOrd="0" destOrd="0" presId="urn:microsoft.com/office/officeart/2005/8/layout/process1"/>
    <dgm:cxn modelId="{10E4E9F6-F9C5-4DA5-A977-4AD596938C89}" srcId="{22C63ACF-4D31-40B2-9126-1D84D9AD6229}" destId="{ACCE0556-6CDC-443E-BE96-BF6CF0E261BD}" srcOrd="0" destOrd="0" parTransId="{4A466F17-7750-4C54-A409-DFE1DB4246E7}" sibTransId="{DCF0A848-D6EB-4832-9D82-B5D14D0E5742}"/>
    <dgm:cxn modelId="{817D4EB2-8CC9-47A2-8703-29226F1FC7F9}" type="presOf" srcId="{ACCE0556-6CDC-443E-BE96-BF6CF0E261BD}" destId="{481FBBF2-DB18-4B57-A619-F1B6723D4477}" srcOrd="0" destOrd="0" presId="urn:microsoft.com/office/officeart/2005/8/layout/process1"/>
    <dgm:cxn modelId="{454D8484-3B24-4272-98F0-998D02D044C6}" type="presOf" srcId="{DCF0A848-D6EB-4832-9D82-B5D14D0E5742}" destId="{876651E8-49EF-483D-9CD4-AAB9DB51DDCC}" srcOrd="0" destOrd="0" presId="urn:microsoft.com/office/officeart/2005/8/layout/process1"/>
    <dgm:cxn modelId="{7D979316-0AAB-4F80-B29C-9BACE6B76975}" srcId="{60905508-D0F8-4570-8F0B-F8BDA3801679}" destId="{F9765407-A712-4F89-8155-A58791400450}" srcOrd="0" destOrd="0" parTransId="{BA9EBFFD-0339-4920-B29B-64A895E76C2A}" sibTransId="{5C1B9589-9673-4EB1-9D29-664D59110759}"/>
    <dgm:cxn modelId="{663ECBB9-17C5-41FF-B2E6-2708E93DB8BA}" type="presOf" srcId="{C385ECF0-8A7F-429E-B35B-F12123ECD822}" destId="{C3DBF245-E22C-4F6F-A473-DCCBE316DE2D}" srcOrd="0" destOrd="0" presId="urn:microsoft.com/office/officeart/2005/8/layout/process1"/>
    <dgm:cxn modelId="{3776AB58-9C0C-4346-91DF-6FC7637B1EAE}" type="presOf" srcId="{F9765407-A712-4F89-8155-A58791400450}" destId="{947398F0-67D5-494D-B730-03AF06C28E0B}" srcOrd="0" destOrd="1" presId="urn:microsoft.com/office/officeart/2005/8/layout/process1"/>
    <dgm:cxn modelId="{3023AAEA-EAF1-4B30-810E-B2202B366D09}" type="presOf" srcId="{DCF0A848-D6EB-4832-9D82-B5D14D0E5742}" destId="{1F13DED9-2E7B-4947-8BD3-76F3590FF48C}" srcOrd="1" destOrd="0" presId="urn:microsoft.com/office/officeart/2005/8/layout/process1"/>
    <dgm:cxn modelId="{2316DA97-4CBC-479E-88E5-E301549338BB}" type="presOf" srcId="{22C63ACF-4D31-40B2-9126-1D84D9AD6229}" destId="{BC9936AD-B7AA-4FB0-945A-6E8936070D14}" srcOrd="0" destOrd="0" presId="urn:microsoft.com/office/officeart/2005/8/layout/process1"/>
    <dgm:cxn modelId="{7C908EB5-BA9E-431A-8423-921952B9A629}" srcId="{22C63ACF-4D31-40B2-9126-1D84D9AD6229}" destId="{C385ECF0-8A7F-429E-B35B-F12123ECD822}" srcOrd="2" destOrd="0" parTransId="{FD5B4663-B7A2-4BE0-A986-A8B2B70D1C63}" sibTransId="{94928AF4-CBC9-466C-8C25-3BFCEE6B551C}"/>
    <dgm:cxn modelId="{17365B14-6EAE-473F-8BEB-6997A8D137BD}" type="presOf" srcId="{7ADB53B0-663B-43E7-A041-57AEF579E8F9}" destId="{1B4B8BD0-9350-4B3E-B25D-875E7843D430}" srcOrd="0" destOrd="0" presId="urn:microsoft.com/office/officeart/2005/8/layout/process1"/>
    <dgm:cxn modelId="{D891BCBE-E018-4713-8076-C566146D24F9}" type="presOf" srcId="{7ADB53B0-663B-43E7-A041-57AEF579E8F9}" destId="{668F8336-4064-4D1A-94B2-BC17AA8CDE47}" srcOrd="1" destOrd="0" presId="urn:microsoft.com/office/officeart/2005/8/layout/process1"/>
    <dgm:cxn modelId="{8C4C2E01-E067-4367-A0AE-B8F51B01C857}" type="presParOf" srcId="{BC9936AD-B7AA-4FB0-945A-6E8936070D14}" destId="{481FBBF2-DB18-4B57-A619-F1B6723D4477}" srcOrd="0" destOrd="0" presId="urn:microsoft.com/office/officeart/2005/8/layout/process1"/>
    <dgm:cxn modelId="{52BD3FC6-E554-46D0-9719-369994EA4D1A}" type="presParOf" srcId="{BC9936AD-B7AA-4FB0-945A-6E8936070D14}" destId="{876651E8-49EF-483D-9CD4-AAB9DB51DDCC}" srcOrd="1" destOrd="0" presId="urn:microsoft.com/office/officeart/2005/8/layout/process1"/>
    <dgm:cxn modelId="{843DFE68-1477-4863-ACC8-1EB75F99D418}" type="presParOf" srcId="{876651E8-49EF-483D-9CD4-AAB9DB51DDCC}" destId="{1F13DED9-2E7B-4947-8BD3-76F3590FF48C}" srcOrd="0" destOrd="0" presId="urn:microsoft.com/office/officeart/2005/8/layout/process1"/>
    <dgm:cxn modelId="{EE131EC5-3758-4094-BF43-D91CAF1DF94E}" type="presParOf" srcId="{BC9936AD-B7AA-4FB0-945A-6E8936070D14}" destId="{947398F0-67D5-494D-B730-03AF06C28E0B}" srcOrd="2" destOrd="0" presId="urn:microsoft.com/office/officeart/2005/8/layout/process1"/>
    <dgm:cxn modelId="{EA4C0947-E0D6-4F3B-B734-047CCF8596DD}" type="presParOf" srcId="{BC9936AD-B7AA-4FB0-945A-6E8936070D14}" destId="{1B4B8BD0-9350-4B3E-B25D-875E7843D430}" srcOrd="3" destOrd="0" presId="urn:microsoft.com/office/officeart/2005/8/layout/process1"/>
    <dgm:cxn modelId="{FA522061-19BA-478B-9272-CFB297646183}" type="presParOf" srcId="{1B4B8BD0-9350-4B3E-B25D-875E7843D430}" destId="{668F8336-4064-4D1A-94B2-BC17AA8CDE47}" srcOrd="0" destOrd="0" presId="urn:microsoft.com/office/officeart/2005/8/layout/process1"/>
    <dgm:cxn modelId="{20E702E8-A80E-4746-9080-576A13A00787}" type="presParOf" srcId="{BC9936AD-B7AA-4FB0-945A-6E8936070D14}" destId="{C3DBF245-E22C-4F6F-A473-DCCBE316DE2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EF960D-80CF-464D-992D-06755E897E50}" type="doc">
      <dgm:prSet loTypeId="urn:microsoft.com/office/officeart/2005/8/layout/default#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AAAFCD-F8C4-46FA-9B8F-6687D3F18EE5}">
      <dgm:prSet/>
      <dgm:spPr/>
      <dgm:t>
        <a:bodyPr/>
        <a:lstStyle/>
        <a:p>
          <a:pPr rtl="0"/>
          <a:r>
            <a:rPr lang="en-US" b="1" dirty="0" smtClean="0"/>
            <a:t>Ensure the form has a name</a:t>
          </a:r>
          <a:endParaRPr lang="en-US" dirty="0"/>
        </a:p>
      </dgm:t>
    </dgm:pt>
    <dgm:pt modelId="{AA16DC26-D747-4EB2-A3DD-C93C73B4DFAD}" type="parTrans" cxnId="{4344F52A-2E1B-4DB4-89B9-4CE1E16EEB40}">
      <dgm:prSet/>
      <dgm:spPr/>
      <dgm:t>
        <a:bodyPr/>
        <a:lstStyle/>
        <a:p>
          <a:endParaRPr lang="en-US"/>
        </a:p>
      </dgm:t>
    </dgm:pt>
    <dgm:pt modelId="{D975AE03-8353-43F9-984D-BC24D061D4FA}" type="sibTrans" cxnId="{4344F52A-2E1B-4DB4-89B9-4CE1E16EEB40}">
      <dgm:prSet/>
      <dgm:spPr/>
      <dgm:t>
        <a:bodyPr/>
        <a:lstStyle/>
        <a:p>
          <a:endParaRPr lang="en-US"/>
        </a:p>
      </dgm:t>
    </dgm:pt>
    <dgm:pt modelId="{C6A035F3-3B92-4E92-A382-ABB4BDF03BF8}">
      <dgm:prSet/>
      <dgm:spPr/>
      <dgm:t>
        <a:bodyPr/>
        <a:lstStyle/>
        <a:p>
          <a:pPr rtl="0"/>
          <a:r>
            <a:rPr lang="en-US" b="1" dirty="0" smtClean="0"/>
            <a:t>Set the </a:t>
          </a:r>
          <a:r>
            <a:rPr lang="en-US" b="1" dirty="0" err="1" smtClean="0"/>
            <a:t>novalidate</a:t>
          </a:r>
          <a:r>
            <a:rPr lang="en-US" b="1" smtClean="0"/>
            <a:t> attribute</a:t>
          </a:r>
          <a:endParaRPr lang="en-US" b="1" dirty="0"/>
        </a:p>
      </dgm:t>
    </dgm:pt>
    <dgm:pt modelId="{D0317574-2E66-4795-A305-A1DCDCACF75D}" type="parTrans" cxnId="{94935A8E-6582-49EB-A395-E3A255C3102D}">
      <dgm:prSet/>
      <dgm:spPr/>
      <dgm:t>
        <a:bodyPr/>
        <a:lstStyle/>
        <a:p>
          <a:endParaRPr lang="en-US"/>
        </a:p>
      </dgm:t>
    </dgm:pt>
    <dgm:pt modelId="{B11482BA-FB62-4817-9154-A5530982EBDD}" type="sibTrans" cxnId="{94935A8E-6582-49EB-A395-E3A255C3102D}">
      <dgm:prSet/>
      <dgm:spPr/>
      <dgm:t>
        <a:bodyPr/>
        <a:lstStyle/>
        <a:p>
          <a:endParaRPr lang="en-US"/>
        </a:p>
      </dgm:t>
    </dgm:pt>
    <dgm:pt modelId="{249737AD-4A15-4A41-B15A-606C555D87AB}" type="pres">
      <dgm:prSet presAssocID="{04EF960D-80CF-464D-992D-06755E897E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177A4-8C52-4C30-8B0F-2D08500DEDEE}" type="pres">
      <dgm:prSet presAssocID="{FCAAAFCD-F8C4-46FA-9B8F-6687D3F18EE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7B0D2-F4CF-4BB6-9FC2-B7E5CA5A11D5}" type="pres">
      <dgm:prSet presAssocID="{D975AE03-8353-43F9-984D-BC24D061D4FA}" presName="sibTrans" presStyleCnt="0"/>
      <dgm:spPr/>
    </dgm:pt>
    <dgm:pt modelId="{744EE51D-B00A-47CB-9646-6920D3B61133}" type="pres">
      <dgm:prSet presAssocID="{C6A035F3-3B92-4E92-A382-ABB4BDF03BF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4F52A-2E1B-4DB4-89B9-4CE1E16EEB40}" srcId="{04EF960D-80CF-464D-992D-06755E897E50}" destId="{FCAAAFCD-F8C4-46FA-9B8F-6687D3F18EE5}" srcOrd="0" destOrd="0" parTransId="{AA16DC26-D747-4EB2-A3DD-C93C73B4DFAD}" sibTransId="{D975AE03-8353-43F9-984D-BC24D061D4FA}"/>
    <dgm:cxn modelId="{E3130E88-FDEE-4D68-B751-0B874803F994}" type="presOf" srcId="{C6A035F3-3B92-4E92-A382-ABB4BDF03BF8}" destId="{744EE51D-B00A-47CB-9646-6920D3B61133}" srcOrd="0" destOrd="0" presId="urn:microsoft.com/office/officeart/2005/8/layout/default#5"/>
    <dgm:cxn modelId="{DE538E3E-9252-4959-ADE7-758166D30584}" type="presOf" srcId="{FCAAAFCD-F8C4-46FA-9B8F-6687D3F18EE5}" destId="{229177A4-8C52-4C30-8B0F-2D08500DEDEE}" srcOrd="0" destOrd="0" presId="urn:microsoft.com/office/officeart/2005/8/layout/default#5"/>
    <dgm:cxn modelId="{D412BFB5-139F-4489-A1B3-1CC9B66D2521}" type="presOf" srcId="{04EF960D-80CF-464D-992D-06755E897E50}" destId="{249737AD-4A15-4A41-B15A-606C555D87AB}" srcOrd="0" destOrd="0" presId="urn:microsoft.com/office/officeart/2005/8/layout/default#5"/>
    <dgm:cxn modelId="{94935A8E-6582-49EB-A395-E3A255C3102D}" srcId="{04EF960D-80CF-464D-992D-06755E897E50}" destId="{C6A035F3-3B92-4E92-A382-ABB4BDF03BF8}" srcOrd="1" destOrd="0" parTransId="{D0317574-2E66-4795-A305-A1DCDCACF75D}" sibTransId="{B11482BA-FB62-4817-9154-A5530982EBDD}"/>
    <dgm:cxn modelId="{585D65EC-5EF5-47E1-883B-62E2E8D029B1}" type="presParOf" srcId="{249737AD-4A15-4A41-B15A-606C555D87AB}" destId="{229177A4-8C52-4C30-8B0F-2D08500DEDEE}" srcOrd="0" destOrd="0" presId="urn:microsoft.com/office/officeart/2005/8/layout/default#5"/>
    <dgm:cxn modelId="{5A4C8096-BB78-4CDF-9818-AF423BAF9930}" type="presParOf" srcId="{249737AD-4A15-4A41-B15A-606C555D87AB}" destId="{4F07B0D2-F4CF-4BB6-9FC2-B7E5CA5A11D5}" srcOrd="1" destOrd="0" presId="urn:microsoft.com/office/officeart/2005/8/layout/default#5"/>
    <dgm:cxn modelId="{62390DDB-8C4A-4079-A7EF-E8777AAD56B5}" type="presParOf" srcId="{249737AD-4A15-4A41-B15A-606C555D87AB}" destId="{744EE51D-B00A-47CB-9646-6920D3B61133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ACA2EC-0E6D-4309-89DA-BDB38D9B025E}" type="doc">
      <dgm:prSet loTypeId="urn:microsoft.com/office/officeart/2005/8/layout/default#1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3970B7-30A3-4C65-A1AF-F06AEEF6F86A}">
      <dgm:prSet/>
      <dgm:spPr>
        <a:xfrm>
          <a:off x="0" y="387423"/>
          <a:ext cx="2571749" cy="154305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F0139AFD-8796-49B4-845E-807BE3727F84}" type="parTrans" cxnId="{3E01CED3-5397-42AA-90C8-4C8FED9EE43E}">
      <dgm:prSet/>
      <dgm:spPr/>
      <dgm:t>
        <a:bodyPr/>
        <a:lstStyle/>
        <a:p>
          <a:endParaRPr lang="en-US"/>
        </a:p>
      </dgm:t>
    </dgm:pt>
    <dgm:pt modelId="{42476735-3138-4FC6-BA3B-749EBA32C454}" type="sibTrans" cxnId="{3E01CED3-5397-42AA-90C8-4C8FED9EE43E}">
      <dgm:prSet/>
      <dgm:spPr/>
      <dgm:t>
        <a:bodyPr/>
        <a:lstStyle/>
        <a:p>
          <a:endParaRPr lang="en-US"/>
        </a:p>
      </dgm:t>
    </dgm:pt>
    <dgm:pt modelId="{B2DBD53C-2AC8-4557-AB25-7924AD75D6F7}">
      <dgm:prSet/>
      <dgm:spPr>
        <a:xfrm>
          <a:off x="5657849" y="387423"/>
          <a:ext cx="2571749" cy="154305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13420BB-324B-47E1-B5AF-153835A968DD}" type="parTrans" cxnId="{2FA079D4-B8AB-4A70-B3F1-AE60693A173A}">
      <dgm:prSet/>
      <dgm:spPr/>
      <dgm:t>
        <a:bodyPr/>
        <a:lstStyle/>
        <a:p>
          <a:endParaRPr lang="en-US"/>
        </a:p>
      </dgm:t>
    </dgm:pt>
    <dgm:pt modelId="{93E7087E-7706-40F6-8857-C69BA518C463}" type="sibTrans" cxnId="{2FA079D4-B8AB-4A70-B3F1-AE60693A173A}">
      <dgm:prSet/>
      <dgm:spPr/>
      <dgm:t>
        <a:bodyPr/>
        <a:lstStyle/>
        <a:p>
          <a:endParaRPr lang="en-US"/>
        </a:p>
      </dgm:t>
    </dgm:pt>
    <dgm:pt modelId="{E220E510-43C2-4377-B499-320B594AA960}">
      <dgm:prSet/>
      <dgm:spPr>
        <a:xfrm>
          <a:off x="2828925" y="387423"/>
          <a:ext cx="2571749" cy="154305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BC466CE-1094-46CF-8660-A41FDB4A7726}" type="parTrans" cxnId="{7B0BDE3D-87A0-4243-98BC-C803055B0A36}">
      <dgm:prSet/>
      <dgm:spPr/>
      <dgm:t>
        <a:bodyPr/>
        <a:lstStyle/>
        <a:p>
          <a:endParaRPr lang="en-US"/>
        </a:p>
      </dgm:t>
    </dgm:pt>
    <dgm:pt modelId="{E5008B6A-C172-471D-A618-8F433B424400}" type="sibTrans" cxnId="{7B0BDE3D-87A0-4243-98BC-C803055B0A36}">
      <dgm:prSet/>
      <dgm:spPr/>
      <dgm:t>
        <a:bodyPr/>
        <a:lstStyle/>
        <a:p>
          <a:endParaRPr lang="en-US"/>
        </a:p>
      </dgm:t>
    </dgm:pt>
    <dgm:pt modelId="{A6114223-F8E5-4F50-AE5B-884F4E3C96EE}" type="pres">
      <dgm:prSet presAssocID="{E2ACA2EC-0E6D-4309-89DA-BDB38D9B0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330EB-05D5-4B19-8551-9C7C776D44AD}" type="pres">
      <dgm:prSet presAssocID="{643970B7-30A3-4C65-A1AF-F06AEEF6F86A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E28F90-7E77-4EDB-AB62-B471C61EDB2E}" type="pres">
      <dgm:prSet presAssocID="{42476735-3138-4FC6-BA3B-749EBA32C454}" presName="sibTrans" presStyleCnt="0"/>
      <dgm:spPr/>
    </dgm:pt>
    <dgm:pt modelId="{5DDCC980-AAE2-4F7E-BF8F-AF3B060BF768}" type="pres">
      <dgm:prSet presAssocID="{E220E510-43C2-4377-B499-320B594AA960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61AEB-1949-426E-A6C7-B06314A0DC0B}" type="pres">
      <dgm:prSet presAssocID="{E5008B6A-C172-471D-A618-8F433B424400}" presName="sibTrans" presStyleCnt="0"/>
      <dgm:spPr/>
    </dgm:pt>
    <dgm:pt modelId="{A3BD71EF-7A09-4EF1-B34B-004CA3BD6F11}" type="pres">
      <dgm:prSet presAssocID="{B2DBD53C-2AC8-4557-AB25-7924AD75D6F7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B0BDE3D-87A0-4243-98BC-C803055B0A36}" srcId="{E2ACA2EC-0E6D-4309-89DA-BDB38D9B025E}" destId="{E220E510-43C2-4377-B499-320B594AA960}" srcOrd="1" destOrd="0" parTransId="{7BC466CE-1094-46CF-8660-A41FDB4A7726}" sibTransId="{E5008B6A-C172-471D-A618-8F433B424400}"/>
    <dgm:cxn modelId="{3E01CED3-5397-42AA-90C8-4C8FED9EE43E}" srcId="{E2ACA2EC-0E6D-4309-89DA-BDB38D9B025E}" destId="{643970B7-30A3-4C65-A1AF-F06AEEF6F86A}" srcOrd="0" destOrd="0" parTransId="{F0139AFD-8796-49B4-845E-807BE3727F84}" sibTransId="{42476735-3138-4FC6-BA3B-749EBA32C454}"/>
    <dgm:cxn modelId="{5033A3F9-6E15-4667-BDA1-D05B34205ACD}" type="presOf" srcId="{E220E510-43C2-4377-B499-320B594AA960}" destId="{5DDCC980-AAE2-4F7E-BF8F-AF3B060BF768}" srcOrd="0" destOrd="0" presId="urn:microsoft.com/office/officeart/2005/8/layout/default#11"/>
    <dgm:cxn modelId="{F1786170-EEEC-40CA-811C-81762B284054}" type="presOf" srcId="{643970B7-30A3-4C65-A1AF-F06AEEF6F86A}" destId="{CA8330EB-05D5-4B19-8551-9C7C776D44AD}" srcOrd="0" destOrd="0" presId="urn:microsoft.com/office/officeart/2005/8/layout/default#11"/>
    <dgm:cxn modelId="{2FA079D4-B8AB-4A70-B3F1-AE60693A173A}" srcId="{E2ACA2EC-0E6D-4309-89DA-BDB38D9B025E}" destId="{B2DBD53C-2AC8-4557-AB25-7924AD75D6F7}" srcOrd="2" destOrd="0" parTransId="{813420BB-324B-47E1-B5AF-153835A968DD}" sibTransId="{93E7087E-7706-40F6-8857-C69BA518C463}"/>
    <dgm:cxn modelId="{53C4A471-D10E-417B-BBE8-8D61275E7C11}" type="presOf" srcId="{E2ACA2EC-0E6D-4309-89DA-BDB38D9B025E}" destId="{A6114223-F8E5-4F50-AE5B-884F4E3C96EE}" srcOrd="0" destOrd="0" presId="urn:microsoft.com/office/officeart/2005/8/layout/default#11"/>
    <dgm:cxn modelId="{D0F077B0-4BE6-4AEC-B7B4-538520182AE4}" type="presOf" srcId="{B2DBD53C-2AC8-4557-AB25-7924AD75D6F7}" destId="{A3BD71EF-7A09-4EF1-B34B-004CA3BD6F11}" srcOrd="0" destOrd="0" presId="urn:microsoft.com/office/officeart/2005/8/layout/default#11"/>
    <dgm:cxn modelId="{8EA87595-D09B-4853-8236-F48D97DF7A5E}" type="presParOf" srcId="{A6114223-F8E5-4F50-AE5B-884F4E3C96EE}" destId="{CA8330EB-05D5-4B19-8551-9C7C776D44AD}" srcOrd="0" destOrd="0" presId="urn:microsoft.com/office/officeart/2005/8/layout/default#11"/>
    <dgm:cxn modelId="{8AC9D84B-C509-43C6-B4E3-AF657EC5E475}" type="presParOf" srcId="{A6114223-F8E5-4F50-AE5B-884F4E3C96EE}" destId="{EDE28F90-7E77-4EDB-AB62-B471C61EDB2E}" srcOrd="1" destOrd="0" presId="urn:microsoft.com/office/officeart/2005/8/layout/default#11"/>
    <dgm:cxn modelId="{6001D0EF-04C5-4BEB-AC3A-8CB5FB01E12D}" type="presParOf" srcId="{A6114223-F8E5-4F50-AE5B-884F4E3C96EE}" destId="{5DDCC980-AAE2-4F7E-BF8F-AF3B060BF768}" srcOrd="2" destOrd="0" presId="urn:microsoft.com/office/officeart/2005/8/layout/default#11"/>
    <dgm:cxn modelId="{72174D0F-C036-4930-A046-A3D63ED47A27}" type="presParOf" srcId="{A6114223-F8E5-4F50-AE5B-884F4E3C96EE}" destId="{76C61AEB-1949-426E-A6C7-B06314A0DC0B}" srcOrd="3" destOrd="0" presId="urn:microsoft.com/office/officeart/2005/8/layout/default#11"/>
    <dgm:cxn modelId="{14EF8C0D-2FBD-4AB0-AA52-2FDB90CF9A71}" type="presParOf" srcId="{A6114223-F8E5-4F50-AE5B-884F4E3C96EE}" destId="{A3BD71EF-7A09-4EF1-B34B-004CA3BD6F11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A639-AAEF-45C5-B533-779288953885}">
      <dsp:nvSpPr>
        <dsp:cNvPr id="0" name=""/>
        <dsp:cNvSpPr/>
      </dsp:nvSpPr>
      <dsp:spPr>
        <a:xfrm>
          <a:off x="743597" y="282"/>
          <a:ext cx="3210669" cy="192640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82"/>
        <a:ext cx="3210669" cy="1926401"/>
      </dsp:txXfrm>
    </dsp:sp>
    <dsp:sp modelId="{AF8035B4-EE68-44F5-98F3-73E260305BD3}">
      <dsp:nvSpPr>
        <dsp:cNvPr id="0" name=""/>
        <dsp:cNvSpPr/>
      </dsp:nvSpPr>
      <dsp:spPr>
        <a:xfrm>
          <a:off x="4275333" y="282"/>
          <a:ext cx="3210669" cy="1926401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yriad Pro"/>
              <a:ea typeface="+mn-ea"/>
              <a:cs typeface="+mn-cs"/>
            </a:rPr>
            <a:t>Routes defined by rules</a:t>
          </a:r>
          <a:endParaRPr lang="en-US" sz="3500" kern="1200" dirty="0">
            <a:latin typeface="Myriad Pro"/>
            <a:ea typeface="+mn-ea"/>
            <a:cs typeface="+mn-cs"/>
          </a:endParaRPr>
        </a:p>
      </dsp:txBody>
      <dsp:txXfrm>
        <a:off x="4275333" y="282"/>
        <a:ext cx="3210669" cy="1926401"/>
      </dsp:txXfrm>
    </dsp:sp>
    <dsp:sp modelId="{CC878573-0F5D-49BA-95E2-A9235E27D1A6}">
      <dsp:nvSpPr>
        <dsp:cNvPr id="0" name=""/>
        <dsp:cNvSpPr/>
      </dsp:nvSpPr>
      <dsp:spPr>
        <a:xfrm>
          <a:off x="743597" y="2247750"/>
          <a:ext cx="3210669" cy="19264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247750"/>
        <a:ext cx="3210669" cy="1926401"/>
      </dsp:txXfrm>
    </dsp:sp>
    <dsp:sp modelId="{3B119809-5930-48C6-90F2-ACCBF82A05BC}">
      <dsp:nvSpPr>
        <dsp:cNvPr id="0" name=""/>
        <dsp:cNvSpPr/>
      </dsp:nvSpPr>
      <dsp:spPr>
        <a:xfrm>
          <a:off x="4275333" y="2247750"/>
          <a:ext cx="3210669" cy="1926401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4275333" y="2247750"/>
        <a:ext cx="3210669" cy="1926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EEFB-CEC7-448B-A9B2-6A64F0179F6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86221" y="1637"/>
        <a:ext cx="3455789" cy="2073473"/>
      </dsp:txXfrm>
    </dsp:sp>
    <dsp:sp modelId="{6E48A5D4-4187-4F58-A0FD-FB7688E12104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87589" y="1637"/>
        <a:ext cx="3455789" cy="2073473"/>
      </dsp:txXfrm>
    </dsp:sp>
    <dsp:sp modelId="{26481EB5-23C6-4DE3-B616-EAE83CBD6C16}">
      <dsp:nvSpPr>
        <dsp:cNvPr id="0" name=""/>
        <dsp:cNvSpPr/>
      </dsp:nvSpPr>
      <dsp:spPr>
        <a:xfrm>
          <a:off x="2386905" y="2420689"/>
          <a:ext cx="3455789" cy="2073473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386905" y="2420689"/>
        <a:ext cx="3455789" cy="2073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FBBF2-DB18-4B57-A619-F1B6723D4477}">
      <dsp:nvSpPr>
        <dsp:cNvPr id="0" name=""/>
        <dsp:cNvSpPr/>
      </dsp:nvSpPr>
      <dsp:spPr>
        <a:xfrm>
          <a:off x="9654" y="813007"/>
          <a:ext cx="2885562" cy="173133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dirty="0" smtClean="0"/>
            <a:t>Define where each view should appear</a:t>
          </a:r>
          <a:endParaRPr lang="en-US" sz="2300" kern="1200" dirty="0"/>
        </a:p>
      </dsp:txBody>
      <dsp:txXfrm>
        <a:off x="60363" y="863716"/>
        <a:ext cx="2784144" cy="1629919"/>
      </dsp:txXfrm>
    </dsp:sp>
    <dsp:sp modelId="{876651E8-49EF-483D-9CD4-AAB9DB51DDCC}">
      <dsp:nvSpPr>
        <dsp:cNvPr id="0" name=""/>
        <dsp:cNvSpPr/>
      </dsp:nvSpPr>
      <dsp:spPr>
        <a:xfrm>
          <a:off x="3183772" y="1320866"/>
          <a:ext cx="611739" cy="715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183772" y="1463990"/>
        <a:ext cx="428217" cy="429371"/>
      </dsp:txXfrm>
    </dsp:sp>
    <dsp:sp modelId="{947398F0-67D5-494D-B730-03AF06C28E0B}">
      <dsp:nvSpPr>
        <dsp:cNvPr id="0" name=""/>
        <dsp:cNvSpPr/>
      </dsp:nvSpPr>
      <dsp:spPr>
        <a:xfrm>
          <a:off x="4049441" y="813007"/>
          <a:ext cx="2885562" cy="173133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dirty="0" smtClean="0"/>
            <a:t>Set up the routing rules:</a:t>
          </a:r>
          <a:endParaRPr lang="en-US" sz="23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baseline="0" smtClean="0"/>
            <a:t>Path, associated view, associated controller</a:t>
          </a:r>
          <a:endParaRPr lang="en-US" sz="1800" kern="1200"/>
        </a:p>
      </dsp:txBody>
      <dsp:txXfrm>
        <a:off x="4100150" y="863716"/>
        <a:ext cx="2784144" cy="1629919"/>
      </dsp:txXfrm>
    </dsp:sp>
    <dsp:sp modelId="{1B4B8BD0-9350-4B3E-B25D-875E7843D430}">
      <dsp:nvSpPr>
        <dsp:cNvPr id="0" name=""/>
        <dsp:cNvSpPr/>
      </dsp:nvSpPr>
      <dsp:spPr>
        <a:xfrm>
          <a:off x="7223559" y="1320866"/>
          <a:ext cx="611739" cy="715619"/>
        </a:xfrm>
        <a:prstGeom prst="rightArrow">
          <a:avLst>
            <a:gd name="adj1" fmla="val 60000"/>
            <a:gd name="adj2" fmla="val 50000"/>
          </a:avLst>
        </a:prstGeom>
        <a:solidFill>
          <a:srgbClr val="8064A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223559" y="1463990"/>
        <a:ext cx="428217" cy="429371"/>
      </dsp:txXfrm>
    </dsp:sp>
    <dsp:sp modelId="{C3DBF245-E22C-4F6F-A473-DCCBE316DE2D}">
      <dsp:nvSpPr>
        <dsp:cNvPr id="0" name=""/>
        <dsp:cNvSpPr/>
      </dsp:nvSpPr>
      <dsp:spPr>
        <a:xfrm>
          <a:off x="8089228" y="813007"/>
          <a:ext cx="2885562" cy="1731337"/>
        </a:xfrm>
        <a:prstGeom prst="roundRect">
          <a:avLst>
            <a:gd name="adj" fmla="val 10000"/>
          </a:avLst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smtClean="0"/>
            <a:t>Navigate by activing a route</a:t>
          </a:r>
          <a:endParaRPr lang="en-US" sz="2300" kern="1200"/>
        </a:p>
      </dsp:txBody>
      <dsp:txXfrm>
        <a:off x="8139937" y="863716"/>
        <a:ext cx="2784144" cy="16299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Take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6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AngularUI</a:t>
            </a:r>
            <a:r>
              <a:rPr lang="en-US" dirty="0" smtClean="0"/>
              <a:t> if</a:t>
            </a:r>
            <a:r>
              <a:rPr lang="en-US" baseline="0" dirty="0" smtClean="0"/>
              <a:t> time permits.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</a:t>
            </a:r>
            <a:r>
              <a:rPr lang="en-US" baseline="0" dirty="0" smtClean="0"/>
              <a:t>Hunter - Take 4</a:t>
            </a:r>
            <a:endParaRPr lang="en-US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what our app looks like at</a:t>
            </a:r>
            <a:r>
              <a:rPr lang="en-US" baseline="0" dirty="0" smtClean="0"/>
              <a:t> this point?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9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the hash tags?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5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072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the validation of the form.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validation.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8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1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09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Name is used by Angular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3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does not look very nice!</a:t>
            </a:r>
          </a:p>
          <a:p>
            <a:r>
              <a:rPr lang="en-US" dirty="0" smtClean="0"/>
              <a:t>Bootstrap</a:t>
            </a:r>
            <a:r>
              <a:rPr lang="en-US" baseline="0" dirty="0" smtClean="0"/>
              <a:t>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3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0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color change and the associated message text.</a:t>
            </a:r>
          </a:p>
          <a:p>
            <a:r>
              <a:rPr lang="en-US" baseline="0" dirty="0" smtClean="0"/>
              <a:t>Also notice that the Save button is now disabled.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0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Attribute</a:t>
            </a:r>
            <a:r>
              <a:rPr lang="en-US" baseline="0" dirty="0" smtClean="0"/>
              <a:t> (standard HTML 5 validators): </a:t>
            </a:r>
            <a:r>
              <a:rPr lang="en-US" dirty="0" smtClean="0"/>
              <a:t>email, </a:t>
            </a:r>
            <a:r>
              <a:rPr lang="en-US" dirty="0" err="1" smtClean="0"/>
              <a:t>tel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, number,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ng-</a:t>
            </a:r>
            <a:r>
              <a:rPr lang="en-US" dirty="0" err="1" smtClean="0"/>
              <a:t>minlength</a:t>
            </a:r>
            <a:r>
              <a:rPr lang="en-US" dirty="0" smtClean="0"/>
              <a:t>,</a:t>
            </a:r>
            <a:r>
              <a:rPr lang="en-US" baseline="0" dirty="0" smtClean="0"/>
              <a:t> ng-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, ng-pattern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Custom Angular Validation possible, but not covered.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Expanded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Cross-field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Asynchronous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3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ensure the control has</a:t>
            </a:r>
            <a:r>
              <a:rPr lang="en-US" baseline="0" dirty="0" smtClean="0"/>
              <a:t> a name. The validation uses the name.</a:t>
            </a:r>
          </a:p>
          <a:p>
            <a:r>
              <a:rPr lang="en-US" baseline="0" dirty="0" smtClean="0"/>
              <a:t>Second, set the desired validation attributes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1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ng-class defines the style class</a:t>
            </a:r>
          </a:p>
          <a:p>
            <a:r>
              <a:rPr lang="en-US" dirty="0" smtClean="0"/>
              <a:t>'has-error' is the bootstrap style</a:t>
            </a:r>
          </a:p>
          <a:p>
            <a:r>
              <a:rPr lang="en-US" dirty="0" err="1" smtClean="0"/>
              <a:t>movieForm</a:t>
            </a:r>
            <a:r>
              <a:rPr lang="en-US" dirty="0" smtClean="0"/>
              <a:t> -&gt; name of the form</a:t>
            </a:r>
          </a:p>
          <a:p>
            <a:r>
              <a:rPr lang="en-US" dirty="0" err="1" smtClean="0"/>
              <a:t>inputMovieTitle</a:t>
            </a:r>
            <a:r>
              <a:rPr lang="en-US" dirty="0" smtClean="0"/>
              <a:t> -&gt; name of the control</a:t>
            </a:r>
          </a:p>
          <a:p>
            <a:r>
              <a:rPr lang="en-US" dirty="0" smtClean="0"/>
              <a:t>$invalid -&gt; Angular</a:t>
            </a:r>
            <a:r>
              <a:rPr lang="en-US" baseline="0" dirty="0" smtClean="0"/>
              <a:t> validation state</a:t>
            </a:r>
          </a:p>
          <a:p>
            <a:r>
              <a:rPr lang="en-US" baseline="0" dirty="0" smtClean="0"/>
              <a:t>$dirty -&gt; Prevents display of the message until the user has edited the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</a:t>
            </a:r>
            <a:r>
              <a:rPr lang="en-US" baseline="0" dirty="0" smtClean="0"/>
              <a:t> and the DOM</a:t>
            </a:r>
            <a:r>
              <a:rPr lang="en-US" dirty="0" smtClean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7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Blur</a:t>
            </a:r>
            <a:r>
              <a:rPr lang="en-US" baseline="0" dirty="0" smtClean="0"/>
              <a:t> =&gt; lost focus</a:t>
            </a:r>
          </a:p>
          <a:p>
            <a:r>
              <a:rPr lang="en-US" baseline="0" dirty="0" smtClean="0"/>
              <a:t>Good for validation when the user enters a required field but does not change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7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30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changing the style is not enough. We also want to display a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40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2</a:t>
            </a:r>
          </a:p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6/17/2015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Forms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and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rgbClr val="595959"/>
          </a:solidFill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smtClean="0">
                <a:latin typeface="Lucida Console" panose="020B0609040504020204" pitchFamily="49" charset="0"/>
              </a:rPr>
              <a:t>form name</a:t>
            </a:r>
            <a:r>
              <a:rPr lang="en-US" dirty="0">
                <a:latin typeface="Lucida Console" panose="020B0609040504020204" pitchFamily="49" charset="0"/>
              </a:rPr>
              <a:t>="</a:t>
            </a:r>
            <a:r>
              <a:rPr lang="en-US" dirty="0" err="1">
                <a:latin typeface="Lucida Console" panose="020B0609040504020204" pitchFamily="49" charset="0"/>
              </a:rPr>
              <a:t>movieForm</a:t>
            </a:r>
            <a:r>
              <a:rPr lang="en-US" dirty="0" smtClean="0">
                <a:latin typeface="Lucida Console" panose="020B0609040504020204" pitchFamily="49" charset="0"/>
              </a:rPr>
              <a:t>"&gt;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&lt;</a:t>
            </a:r>
            <a:r>
              <a:rPr lang="en-US" dirty="0">
                <a:latin typeface="Lucida Console" panose="020B0609040504020204" pitchFamily="49" charset="0"/>
              </a:rPr>
              <a:t>legend&gt;Edit Movie Information&lt;/legend&gt;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&lt;/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&lt;/form</a:t>
            </a:r>
            <a:r>
              <a:rPr lang="en-US" dirty="0" smtClean="0">
                <a:latin typeface="Lucida Console" panose="020B0609040504020204" pitchFamily="49" charset="0"/>
              </a:rPr>
              <a:t>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It's just HTML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Controls to a 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0789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</a:p>
          <a:p>
            <a:pPr lvl="1"/>
            <a:r>
              <a:rPr lang="en-US" dirty="0" smtClean="0"/>
              <a:t>View is the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Two-Way Binding</a:t>
            </a:r>
          </a:p>
          <a:p>
            <a:pPr lvl="1"/>
            <a:r>
              <a:rPr lang="en-US" dirty="0" smtClean="0"/>
              <a:t>View and model data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MovieListCtrl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6508" y="5546509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&lt;/div&gt;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0810" y="3270957"/>
            <a:ext cx="3936380" cy="2190307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{{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5229922" y="4081346"/>
            <a:ext cx="2149856" cy="27187"/>
          </a:xfrm>
          <a:prstGeom prst="straightConnector1">
            <a:avLst/>
          </a:prstGeom>
          <a:noFill/>
          <a:ln w="38100" cap="rnd" cmpd="sng" algn="ctr">
            <a:solidFill>
              <a:srgbClr val="1F497D">
                <a:lumMod val="2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1504611" y="2830529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MovieEditCtrl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8717" y="523534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/&gt;</a:t>
            </a:r>
          </a:p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&lt;/form&gt;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4126" y="3804100"/>
            <a:ext cx="3323063" cy="1431244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Directive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ng-model =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lang="en-US" sz="2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"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1632" y="2815788"/>
            <a:ext cx="36711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&lt;form name="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movieForm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"&gt;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&lt;input 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  name=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inputMovieTitle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17327" y="4174693"/>
            <a:ext cx="2426829" cy="250832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59036" y="4174693"/>
            <a:ext cx="2420742" cy="23053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04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vm.movie.description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188" y="3109118"/>
            <a:ext cx="394010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4671" y="5558669"/>
            <a:ext cx="4869378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3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" y="1517310"/>
            <a:ext cx="11381168" cy="408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div class="form-group"&gt;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class="col-md-2 control-label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b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for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&lt;div class="col-md-6"&gt;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	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input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id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type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&lt;/div&gt;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7" y="1645752"/>
            <a:ext cx="2903046" cy="3643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8439" y="2875676"/>
            <a:ext cx="24978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58" y="1939364"/>
            <a:ext cx="46873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3809" y="3137682"/>
            <a:ext cx="3250581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3" y="1591747"/>
            <a:ext cx="11410653" cy="4998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0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072" y="3668751"/>
            <a:ext cx="7171361" cy="285471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form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57199" y="1371600"/>
          <a:ext cx="11251581" cy="203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72677" y="3952154"/>
            <a:ext cx="684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677" y="3952154"/>
            <a:ext cx="7123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novalidate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779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Sub>
          <a:bldDgm bld="one"/>
        </p:bldSub>
      </p:bldGraphic>
      <p:bldP spid="5" grpId="0"/>
      <p:bldP spid="5" grpId="1"/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Techniques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67438" y="1451409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type="email"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200" y="1372946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Type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67438" y="2275254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2679213"/>
                <a:satOff val="-3448"/>
                <a:lumOff val="-269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required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2196792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2812566"/>
              <a:satOff val="-4220"/>
              <a:lumOff val="-686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Required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67438" y="3099101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5358427"/>
                <a:satOff val="-6896"/>
                <a:lumOff val="-537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 = "1"</a:t>
            </a:r>
          </a:p>
        </p:txBody>
      </p:sp>
      <p:sp>
        <p:nvSpPr>
          <p:cNvPr id="12" name="Freeform 11"/>
          <p:cNvSpPr/>
          <p:nvPr/>
        </p:nvSpPr>
        <p:spPr>
          <a:xfrm>
            <a:off x="457200" y="3020638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5625132"/>
              <a:satOff val="-8440"/>
              <a:lumOff val="-1373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HTML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67438" y="3922945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8037640"/>
                <a:satOff val="-10345"/>
                <a:lumOff val="-806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1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ng-</a:t>
            </a:r>
            <a:r>
              <a:rPr lang="en-US" sz="3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minlength</a:t>
            </a: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 = "3"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7200" y="3844484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8437698"/>
              <a:satOff val="-12660"/>
              <a:lumOff val="-2059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Angular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67438" y="4746791"/>
            <a:ext cx="7129313" cy="627692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10716854"/>
                <a:satOff val="-13793"/>
                <a:lumOff val="-1075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my-directive=""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200" y="4668329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Custom Angular Directive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Attributes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 class="col-md-8"&gt;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name="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placeholder="Title (required)"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ng-model="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required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="3"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1630" y="2534638"/>
            <a:ext cx="3470819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1630" y="3749238"/>
            <a:ext cx="3192038" cy="102348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1630" y="3481610"/>
            <a:ext cx="3915724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Invalid Elements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37015" y="1368747"/>
          <a:ext cx="11317970" cy="231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34898" y="3668752"/>
            <a:ext cx="11340790" cy="243096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3811012"/>
            <a:ext cx="10979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div class="form-group"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ng-class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="{'has-error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':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invalid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&amp;&amp;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.$dirty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}"&gt;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626" y="4184136"/>
            <a:ext cx="1642018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943" y="4181430"/>
            <a:ext cx="2236750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9445" y="4594823"/>
            <a:ext cx="6931413" cy="7912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427356"/>
          <a:ext cx="11006254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791737" y="2520176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737" y="4568283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r>
              <a:rPr lang="en-US" sz="3200" dirty="0" smtClean="0"/>
              <a:t> (New in 1.3)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17569" y="1427356"/>
          <a:ext cx="9604953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4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&amp;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label and input box for the movie director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attributes to define appropriate </a:t>
            </a:r>
            <a:r>
              <a:rPr lang="en-US" smtClean="0"/>
              <a:t>validation rules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770724" y="3503488"/>
            <a:ext cx="1705510" cy="5445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ngMessages</a:t>
            </a:r>
            <a:r>
              <a:rPr lang="en-US" dirty="0" smtClean="0"/>
              <a:t>: New in 1.3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70" y="3791415"/>
            <a:ext cx="10979182" cy="27320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help-block"&gt;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.$error"&gt;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ng-message="required"&gt;Movie title is required&lt;/span&gt;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"&gt;Must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be at least 3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"&gt;Cannot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exceed 50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3183" y="1283708"/>
          <a:ext cx="11164445" cy="23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869758" y="4380722"/>
            <a:ext cx="7297687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98004" y="4759569"/>
            <a:ext cx="9067873" cy="9730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Sub>
          <a:bldDgm bld="one"/>
        </p:bldSub>
      </p:bldGraphic>
      <p:bldP spid="6" grpId="0" animBg="1"/>
      <p:bldP spid="6" grpId="1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</a:t>
            </a:r>
            <a:r>
              <a:rPr lang="en-US" dirty="0"/>
              <a:t>&amp; Validation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5: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5687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6" y="3381831"/>
            <a:ext cx="2568709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</a:p>
          <a:p>
            <a:r>
              <a:rPr lang="en-US" dirty="0"/>
              <a:t>@</a:t>
            </a:r>
            <a:r>
              <a:rPr lang="en-US" dirty="0" err="1"/>
              <a:t>deborahkurata</a:t>
            </a:r>
            <a:endParaRPr lang="en-US" dirty="0"/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</a:t>
            </a:r>
            <a:r>
              <a:rPr lang="en-US" dirty="0"/>
              <a:t>github.com/DeborahK/angularu2015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006" y="10457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05" y="1060736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864" y="2474143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801" y="4356240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&lt;body ng-app="movieHunter"&gt;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/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&lt;table ng-if="</a:t>
            </a:r>
            <a:r>
              <a:rPr lang="en-US" sz="2000" dirty="0" err="1">
                <a:latin typeface="Lucida Console" panose="020B0609040504020204" pitchFamily="49" charset="0"/>
              </a:rPr>
              <a:t>movies.length</a:t>
            </a:r>
            <a:r>
              <a:rPr lang="en-US" sz="2000" dirty="0">
                <a:latin typeface="Lucida Console" panose="020B0609040504020204" pitchFamily="49" charset="0"/>
              </a:rPr>
              <a:t>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="" /&gt;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&lt;button type="button"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smtClean="0">
                <a:latin typeface="Lucida Console" panose="020B0609040504020204" pitchFamily="49" charset="0"/>
              </a:rPr>
              <a:t>ng-click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dirty="0" err="1">
                <a:latin typeface="Lucida Console" panose="020B0609040504020204" pitchFamily="49" charset="0"/>
              </a:rPr>
              <a:t>toggleImage</a:t>
            </a:r>
            <a:r>
              <a:rPr lang="en-US" sz="2000" dirty="0">
                <a:latin typeface="Lucida Console" panose="020B0609040504020204" pitchFamily="49" charset="0"/>
              </a:rPr>
              <a:t>()"&gt;Poster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&lt;/button&gt;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8760" y="1227768"/>
            <a:ext cx="3172923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9333" y="1798159"/>
            <a:ext cx="3307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0492" y="2425702"/>
            <a:ext cx="70791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1228" y="4288722"/>
            <a:ext cx="374519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1223" y="3049915"/>
            <a:ext cx="3198876" cy="32295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1223" y="3358903"/>
            <a:ext cx="1481324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</a:t>
            </a:r>
            <a:r>
              <a:rPr lang="en-US" sz="2000" dirty="0" smtClean="0">
                <a:latin typeface="Lucida Console" panose="020B0609040504020204" pitchFamily="49" charset="0"/>
              </a:rPr>
              <a:t>    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movie.imageurl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" 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&lt;a&gt;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movie.title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movie.director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movie.date</a:t>
            </a:r>
            <a:r>
              <a:rPr lang="en-US" sz="2000" dirty="0">
                <a:latin typeface="Lucida Console" panose="020B0609040504020204" pitchFamily="49" charset="0"/>
              </a:rPr>
              <a:t> | date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movie.mpaa</a:t>
            </a:r>
            <a:r>
              <a:rPr lang="en-US" sz="2000" dirty="0">
                <a:latin typeface="Lucida Console" panose="020B0609040504020204" pitchFamily="49" charset="0"/>
              </a:rPr>
              <a:t> | uppercase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4274" y="2131407"/>
            <a:ext cx="3091343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1496" y="4296725"/>
            <a:ext cx="4022941" cy="32843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64350" y="3049945"/>
            <a:ext cx="2313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1497" y="3673449"/>
            <a:ext cx="2806507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71497" y="3987545"/>
            <a:ext cx="3224378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in the model and the view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</a:p>
          <a:p>
            <a:r>
              <a:rPr lang="en-US" dirty="0" smtClean="0"/>
              <a:t>Define using a directive: ng-model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&lt;div&gt;Filter by:&lt;/div&gt;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&lt;input type="text" ng-model="listFilter"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&lt;div ng-show="listFilter"&gt;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>
                <a:latin typeface="Lucida Console" panose="020B0609040504020204" pitchFamily="49" charset="0"/>
              </a:rPr>
              <a:t>listFilter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| </a:t>
            </a:r>
            <a:r>
              <a:rPr lang="en-US" sz="2000" dirty="0">
                <a:latin typeface="Lucida Console" panose="020B0609040504020204" pitchFamily="49" charset="0"/>
              </a:rPr>
              <a:t>filter : {title : </a:t>
            </a:r>
            <a:r>
              <a:rPr lang="en-US" sz="2000" dirty="0" smtClean="0">
                <a:latin typeface="Lucida Console" panose="020B0609040504020204" pitchFamily="49" charset="0"/>
              </a:rPr>
              <a:t>listFilter</a:t>
            </a:r>
            <a:r>
              <a:rPr lang="en-US" sz="2000" dirty="0">
                <a:latin typeface="Lucida Console" panose="020B0609040504020204" pitchFamily="49" charset="0"/>
              </a:rPr>
              <a:t>}"&gt;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702222" y="2108350"/>
            <a:ext cx="3350397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93413" y="3333135"/>
            <a:ext cx="3129425" cy="36312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5625" y="3683355"/>
            <a:ext cx="217354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4418" y="4899890"/>
            <a:ext cx="4993169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ng-app, ng-if, 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5" y="1825753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353307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Independent Consultant | Developer | Mentor</a:t>
            </a:r>
          </a:p>
          <a:p>
            <a:pPr lvl="1"/>
            <a:r>
              <a:rPr lang="en-US" dirty="0"/>
              <a:t>Web (Angular), .NET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Big Data</a:t>
            </a:r>
          </a:p>
          <a:p>
            <a:r>
              <a:rPr lang="en-US" dirty="0" smtClean="0"/>
              <a:t>Speaker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70" y="1219200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569" y="1219201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569" y="5869710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9423" y="1515919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9423" y="1960996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2042" y="2490933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744079" y="2958520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16005" y="3187700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25569" y="3403024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52751" y="3887012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7760" y="4818616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026130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70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1016297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4077" y="1190635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4223" y="1338994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932" y="2488921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8674" y="3172412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0237" y="3378382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70039" y="5044449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69852" y="1695197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9851" y="1911875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23" y="2205188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9740" y="1758431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8" y="1210235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0235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6816" y="2295870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16" y="1733895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12413" y="1419570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69" y="12241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8129" y="31242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Provides order</a:t>
            </a:r>
          </a:p>
          <a:p>
            <a:r>
              <a:rPr lang="en-US" dirty="0" smtClean="0"/>
              <a:t>Supports </a:t>
            </a:r>
            <a:r>
              <a:rPr lang="en-US" smtClean="0"/>
              <a:t>multiple developers</a:t>
            </a:r>
            <a:endParaRPr lang="en-US" dirty="0" smtClean="0"/>
          </a:p>
          <a:p>
            <a:r>
              <a:rPr lang="en-US" dirty="0" smtClean="0"/>
              <a:t>Simplifies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6981995" y="187202"/>
            <a:ext cx="4708559" cy="65919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941777" y="2458065"/>
            <a:ext cx="2160004" cy="21943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941777" y="2689122"/>
            <a:ext cx="2160003" cy="7865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41777" y="2689122"/>
            <a:ext cx="2160003" cy="3687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41776" y="2716828"/>
            <a:ext cx="2160004" cy="660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0603" y="2354333"/>
            <a:ext cx="11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26722"/>
                </a:solidFill>
              </a:rPr>
              <a:t>By Feature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https://github.com/johnpapa/angular-styleguide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Angular Style Guide</a:t>
            </a:r>
          </a:p>
        </p:txBody>
      </p:sp>
    </p:spTree>
    <p:extLst>
      <p:ext uri="{BB962C8B-B14F-4D97-AF65-F5344CB8AC3E}">
        <p14:creationId xmlns:p14="http://schemas.microsoft.com/office/powerpoint/2010/main" val="34305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director to the HTML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r>
              <a:rPr lang="en-US" dirty="0" smtClean="0"/>
              <a:t>Two options:  </a:t>
            </a:r>
            <a:r>
              <a:rPr lang="en-US" b="1" dirty="0" smtClean="0"/>
              <a:t>Examine</a:t>
            </a:r>
            <a:r>
              <a:rPr lang="en-US" dirty="0" smtClean="0"/>
              <a:t> vs </a:t>
            </a:r>
            <a:r>
              <a:rPr lang="en-US" b="1" dirty="0" smtClean="0"/>
              <a:t>Type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smtClean="0"/>
              <a:t>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</a:p>
          <a:p>
            <a:r>
              <a:rPr lang="en-US" dirty="0" smtClean="0"/>
              <a:t>Navigation and Routing</a:t>
            </a:r>
          </a:p>
          <a:p>
            <a:r>
              <a:rPr lang="en-US" dirty="0" smtClean="0"/>
              <a:t>Data Access</a:t>
            </a:r>
          </a:p>
          <a:p>
            <a:r>
              <a:rPr lang="en-US" dirty="0" smtClean="0"/>
              <a:t>Forms and 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7171117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761539"/>
              </p:ext>
            </p:extLst>
          </p:nvPr>
        </p:nvGraphicFramePr>
        <p:xfrm>
          <a:off x="616858" y="1775479"/>
          <a:ext cx="10984445" cy="3357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Routing: </a:t>
            </a:r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After the topic has been presented</a:t>
            </a:r>
          </a:p>
          <a:p>
            <a:r>
              <a:rPr lang="en-US" dirty="0" smtClean="0"/>
              <a:t>Starter files provided</a:t>
            </a:r>
          </a:p>
          <a:p>
            <a:pPr lvl="1"/>
            <a:r>
              <a:rPr lang="en-US" dirty="0" smtClean="0"/>
              <a:t>Minimize excess typing</a:t>
            </a:r>
          </a:p>
          <a:p>
            <a:r>
              <a:rPr lang="en-US" dirty="0" smtClean="0"/>
              <a:t>Detailed instructions provided</a:t>
            </a:r>
          </a:p>
          <a:p>
            <a:pPr lvl="1"/>
            <a:r>
              <a:rPr lang="en-US" dirty="0" smtClean="0"/>
              <a:t>With the "answer" to use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353312"/>
            <a:ext cx="8228506" cy="5032973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ng-include with ng-view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ngRoute</a:t>
            </a:r>
            <a:r>
              <a:rPr lang="en-US" dirty="0" smtClean="0"/>
              <a:t> as a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routing </a:t>
            </a:r>
            <a:r>
              <a:rPr lang="en-US" dirty="0" smtClean="0"/>
              <a:t>code!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ng-</a:t>
            </a:r>
            <a:r>
              <a:rPr lang="en-US" dirty="0" err="1" smtClean="0"/>
              <a:t>href</a:t>
            </a:r>
            <a:r>
              <a:rPr lang="en-US" dirty="0" smtClean="0"/>
              <a:t> to activate the #</a:t>
            </a:r>
            <a:r>
              <a:rPr lang="en-US" dirty="0" err="1" smtClean="0"/>
              <a:t>searchByTitle</a:t>
            </a:r>
            <a:r>
              <a:rPr lang="en-US" dirty="0" smtClean="0"/>
              <a:t> route to return from the </a:t>
            </a:r>
            <a:r>
              <a:rPr lang="en-US" dirty="0" err="1" smtClean="0"/>
              <a:t>movieDetailView</a:t>
            </a:r>
            <a:r>
              <a:rPr lang="en-US" dirty="0" smtClean="0"/>
              <a:t> page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06513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04897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40326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148354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08118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13696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98060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34500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43778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08974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(MovieListCtrl)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Faking </a:t>
            </a:r>
            <a:r>
              <a:rPr lang="en-US" dirty="0"/>
              <a:t>Data Retrieval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InStep Theme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5902</Words>
  <Application>Microsoft Office PowerPoint</Application>
  <PresentationFormat>Widescreen</PresentationFormat>
  <Paragraphs>1301</Paragraphs>
  <Slides>130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4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Rate Yourself on Angular</vt:lpstr>
      <vt:lpstr>PowerPoint Presentation</vt:lpstr>
      <vt:lpstr>Overview</vt:lpstr>
      <vt:lpstr>Hands On Labs</vt:lpstr>
      <vt:lpstr>PowerPoint Presentation</vt:lpstr>
      <vt:lpstr>Overview - Basics</vt:lpstr>
      <vt:lpstr>PowerPoint Presentation</vt:lpstr>
      <vt:lpstr>PowerPoint Presentation</vt:lpstr>
      <vt:lpstr>PowerPoint Presentation</vt:lpstr>
      <vt:lpstr>DOM</vt:lpstr>
      <vt:lpstr>DEMO:  Angular App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Project Structure</vt:lpstr>
      <vt:lpstr>PowerPoint Presentation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Setting Up Routing: ngRoute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Routing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Demo: Data Access</vt:lpstr>
      <vt:lpstr>$httpBackend</vt:lpstr>
      <vt:lpstr>Steps to Mocking the Web Server</vt:lpstr>
      <vt:lpstr>Demo:  Faking Data Retrieval </vt:lpstr>
      <vt:lpstr>Hands On Lab 4: Data Access</vt:lpstr>
      <vt:lpstr>Review – Data Access</vt:lpstr>
      <vt:lpstr>PowerPoint Presentation</vt:lpstr>
      <vt:lpstr>Rate Yourself on Forms and Validation</vt:lpstr>
      <vt:lpstr>Overview – Forms &amp; Validation</vt:lpstr>
      <vt:lpstr>Demo:  Forms and Validation </vt:lpstr>
      <vt:lpstr>Creating a Form</vt:lpstr>
      <vt:lpstr>Adding Controls to a Form</vt:lpstr>
      <vt:lpstr>Data Binding</vt:lpstr>
      <vt:lpstr>One-Way Binding</vt:lpstr>
      <vt:lpstr>Two-Way Binding</vt:lpstr>
      <vt:lpstr>Two-Way Binding</vt:lpstr>
      <vt:lpstr>Two-Way Binding</vt:lpstr>
      <vt:lpstr>The Result</vt:lpstr>
      <vt:lpstr>Bootstrap Styles</vt:lpstr>
      <vt:lpstr>The Result</vt:lpstr>
      <vt:lpstr>Validation</vt:lpstr>
      <vt:lpstr>Prepare the form</vt:lpstr>
      <vt:lpstr>Angular Validation Techniques</vt:lpstr>
      <vt:lpstr>Validation Attributes</vt:lpstr>
      <vt:lpstr>Marking Invalid Elements</vt:lpstr>
      <vt:lpstr>Angular Validation States</vt:lpstr>
      <vt:lpstr>Angular Validation States (New in 1.3)</vt:lpstr>
      <vt:lpstr>Demo:  Forms &amp; Validation </vt:lpstr>
      <vt:lpstr>Hands On Lab 5: Forms &amp; Validation</vt:lpstr>
      <vt:lpstr>Validation States</vt:lpstr>
      <vt:lpstr>ngMessages: New in 1.3</vt:lpstr>
      <vt:lpstr>Demo:  Forms &amp; Validation </vt:lpstr>
      <vt:lpstr>Hands On Lab 5: Data Access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2015-06-17T22:14:01Z</dcterms:modified>
</cp:coreProperties>
</file>